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10287000" cx="18288000"/>
  <p:notesSz cx="6858000" cy="9144000"/>
  <p:embeddedFontLst>
    <p:embeddedFont>
      <p:font typeface="Lato"/>
      <p:bold r:id="rId26"/>
      <p:boldItalic r:id="rId27"/>
    </p:embeddedFont>
    <p:embeddedFont>
      <p:font typeface="Ultra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slide" Target="slides/slide20.xml"/><Relationship Id="rId28" Type="http://schemas.openxmlformats.org/officeDocument/2006/relationships/font" Target="fonts/Ultra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a2dfa322d5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a2dfa322d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Are you tired of playing pong on your old dust boxy tv? Isn’t getting boring for you?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a2dfa322d5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g2a2dfa322d5_1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a2dfa322d5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g2a2dfa322d5_1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a2dfa322d5_1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2a2dfa322d5_1_2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a2dfa322d5_1_2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a2dfa322d5_1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just like pong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a2dfa322d5_1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2a2dfa322d5_1_29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a2dfa322d5_1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2a2dfa322d5_1_3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2dfa322d5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2dfa322d5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Wouldn’t you want to upgrade from this ancient atari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a2dfa322d5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a2dfa322d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play the game of pong on a fancy new keyboard like this?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a2dfa322d5_1_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a2dfa322d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well you can if you go on the internet and look up play pong, theres (list all of the websites, you can even play a soccer version of it)  but </a:t>
            </a:r>
            <a:r>
              <a:rPr lang="en-US"/>
              <a:t>why</a:t>
            </a:r>
            <a:r>
              <a:rPr lang="en-US"/>
              <a:t> play on the internet when you can go to a flooded room in photonics to play on an FPGA with…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a2dfa322d5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of course, so we can put a smile on your faces, but also </a:t>
            </a:r>
            <a:r>
              <a:rPr lang="en-US"/>
              <a:t>so we can put fpga experience on our resumes</a:t>
            </a:r>
            <a:endParaRPr/>
          </a:p>
        </p:txBody>
      </p:sp>
      <p:sp>
        <p:nvSpPr>
          <p:cNvPr id="171" name="Google Shape;171;g2a2dfa322d5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" name="Google Shape;27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5" name="Google Shape;45;p1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6" name="Google Shape;46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1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1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4" name="Google Shape;54;p1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5" name="Google Shape;55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7" name="Google Shape;6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3" name="Google Shape;73;p1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4" name="Google Shape;74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bg>
      <p:bgPr>
        <a:solidFill>
          <a:srgbClr val="ED7439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8288000" cy="10287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">
  <p:cSld name="CUSTOM_1">
    <p:bg>
      <p:bgPr>
        <a:solidFill>
          <a:srgbClr val="ED7439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">
  <p:cSld name="CUSTOM_1_1">
    <p:bg>
      <p:bgPr>
        <a:solidFill>
          <a:srgbClr val="FFF4BB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">
  <p:cSld name="CUSTOM_1_1_1">
    <p:bg>
      <p:bgPr>
        <a:solidFill>
          <a:srgbClr val="FFD33B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">
  <p:cSld name="CUSTOM_1_1_1_1">
    <p:bg>
      <p:bgPr>
        <a:solidFill>
          <a:srgbClr val="FF5B97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 1">
  <p:cSld name="CUSTOM_1_1_1_1_1">
    <p:bg>
      <p:bgPr>
        <a:solidFill>
          <a:srgbClr val="FFCFE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 1 1">
  <p:cSld name="CUSTOM_1_1_1_1_1_1">
    <p:bg>
      <p:bgPr>
        <a:solidFill>
          <a:srgbClr val="00BFC3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 1 1 1 1 1 1 1">
  <p:cSld name="CUSTOM_1_1_1_1_1_1_1">
    <p:bg>
      <p:bgPr>
        <a:solidFill>
          <a:srgbClr val="88BEB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3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31.png"/><Relationship Id="rId7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29.png"/><Relationship Id="rId6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29.png"/><Relationship Id="rId6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29.png"/><Relationship Id="rId6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9" Type="http://schemas.openxmlformats.org/officeDocument/2006/relationships/image" Target="../media/image7.png"/><Relationship Id="rId5" Type="http://schemas.openxmlformats.org/officeDocument/2006/relationships/image" Target="../media/image13.png"/><Relationship Id="rId6" Type="http://schemas.openxmlformats.org/officeDocument/2006/relationships/image" Target="../media/image21.png"/><Relationship Id="rId7" Type="http://schemas.openxmlformats.org/officeDocument/2006/relationships/image" Target="../media/image29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9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1.png"/><Relationship Id="rId8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Relationship Id="rId6" Type="http://schemas.openxmlformats.org/officeDocument/2006/relationships/image" Target="../media/image7.png"/><Relationship Id="rId7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400" y="357438"/>
            <a:ext cx="17277502" cy="97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439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" name="Google Shape;306;p30"/>
          <p:cNvGrpSpPr/>
          <p:nvPr/>
        </p:nvGrpSpPr>
        <p:grpSpPr>
          <a:xfrm rot="-5400000">
            <a:off x="-8475152" y="4490357"/>
            <a:ext cx="18288000" cy="1306286"/>
            <a:chOff x="0" y="0"/>
            <a:chExt cx="24384000" cy="1741714"/>
          </a:xfrm>
        </p:grpSpPr>
        <p:sp>
          <p:nvSpPr>
            <p:cNvPr id="307" name="Google Shape;307;p30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08" name="Google Shape;308;p30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09" name="Google Shape;309;p30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10" name="Google Shape;310;p30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11" name="Google Shape;311;p30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12" name="Google Shape;312;p30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13" name="Google Shape;313;p30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14" name="Google Shape;314;p30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15" name="Google Shape;315;p30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16" name="Google Shape;316;p30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17" name="Google Shape;317;p30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18" name="Google Shape;318;p30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19" name="Google Shape;319;p30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20" name="Google Shape;320;p30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321" name="Google Shape;321;p30"/>
          <p:cNvGrpSpPr/>
          <p:nvPr/>
        </p:nvGrpSpPr>
        <p:grpSpPr>
          <a:xfrm rot="-5400000">
            <a:off x="8700765" y="3408492"/>
            <a:ext cx="18288000" cy="1306286"/>
            <a:chOff x="0" y="0"/>
            <a:chExt cx="24384000" cy="1741714"/>
          </a:xfrm>
        </p:grpSpPr>
        <p:sp>
          <p:nvSpPr>
            <p:cNvPr id="322" name="Google Shape;322;p30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23" name="Google Shape;323;p30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24" name="Google Shape;324;p30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25" name="Google Shape;325;p30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26" name="Google Shape;326;p30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27" name="Google Shape;327;p30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28" name="Google Shape;328;p30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29" name="Google Shape;329;p30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30" name="Google Shape;330;p30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31" name="Google Shape;331;p30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32" name="Google Shape;332;p30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33" name="Google Shape;333;p30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34" name="Google Shape;334;p30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35" name="Google Shape;335;p30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336" name="Google Shape;336;p30"/>
          <p:cNvSpPr/>
          <p:nvPr/>
        </p:nvSpPr>
        <p:spPr>
          <a:xfrm>
            <a:off x="5888687" y="70150"/>
            <a:ext cx="6366878" cy="2575340"/>
          </a:xfrm>
          <a:custGeom>
            <a:rect b="b" l="l" r="r" t="t"/>
            <a:pathLst>
              <a:path extrusionOk="0" h="5886492" w="10310734">
                <a:moveTo>
                  <a:pt x="0" y="0"/>
                </a:moveTo>
                <a:lnTo>
                  <a:pt x="10310735" y="0"/>
                </a:lnTo>
                <a:lnTo>
                  <a:pt x="10310735" y="5886492"/>
                </a:lnTo>
                <a:lnTo>
                  <a:pt x="0" y="58864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7" name="Google Shape;337;p30"/>
          <p:cNvSpPr txBox="1"/>
          <p:nvPr/>
        </p:nvSpPr>
        <p:spPr>
          <a:xfrm>
            <a:off x="5655438" y="1139725"/>
            <a:ext cx="69771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33">
                <a:latin typeface="Ultra"/>
                <a:ea typeface="Ultra"/>
                <a:cs typeface="Ultra"/>
                <a:sym typeface="Ultra"/>
              </a:rPr>
              <a:t>Detailed Block Diagram</a:t>
            </a:r>
            <a:endParaRPr sz="100"/>
          </a:p>
        </p:txBody>
      </p:sp>
      <p:sp>
        <p:nvSpPr>
          <p:cNvPr id="338" name="Google Shape;338;p30"/>
          <p:cNvSpPr/>
          <p:nvPr/>
        </p:nvSpPr>
        <p:spPr>
          <a:xfrm>
            <a:off x="13851145" y="4800278"/>
            <a:ext cx="5450268" cy="5836967"/>
          </a:xfrm>
          <a:custGeom>
            <a:rect b="b" l="l" r="r" t="t"/>
            <a:pathLst>
              <a:path extrusionOk="0" h="5836967" w="5450268">
                <a:moveTo>
                  <a:pt x="0" y="0"/>
                </a:moveTo>
                <a:lnTo>
                  <a:pt x="5450268" y="0"/>
                </a:lnTo>
                <a:lnTo>
                  <a:pt x="5450268" y="5836968"/>
                </a:lnTo>
                <a:lnTo>
                  <a:pt x="0" y="58369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9" name="Google Shape;339;p30"/>
          <p:cNvSpPr/>
          <p:nvPr/>
        </p:nvSpPr>
        <p:spPr>
          <a:xfrm flipH="1" rot="5400000">
            <a:off x="-1071629" y="-843355"/>
            <a:ext cx="5450268" cy="5836967"/>
          </a:xfrm>
          <a:custGeom>
            <a:rect b="b" l="l" r="r" t="t"/>
            <a:pathLst>
              <a:path extrusionOk="0" h="5836967" w="5450268">
                <a:moveTo>
                  <a:pt x="5450268" y="0"/>
                </a:moveTo>
                <a:lnTo>
                  <a:pt x="0" y="0"/>
                </a:lnTo>
                <a:lnTo>
                  <a:pt x="0" y="5836968"/>
                </a:lnTo>
                <a:lnTo>
                  <a:pt x="5450268" y="5836968"/>
                </a:lnTo>
                <a:lnTo>
                  <a:pt x="5450268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p30"/>
          <p:cNvSpPr/>
          <p:nvPr/>
        </p:nvSpPr>
        <p:spPr>
          <a:xfrm rot="-1154972">
            <a:off x="296514" y="5983124"/>
            <a:ext cx="3774559" cy="4147867"/>
          </a:xfrm>
          <a:custGeom>
            <a:rect b="b" l="l" r="r" t="t"/>
            <a:pathLst>
              <a:path extrusionOk="0" h="4143880" w="3770931">
                <a:moveTo>
                  <a:pt x="0" y="0"/>
                </a:moveTo>
                <a:lnTo>
                  <a:pt x="3770931" y="0"/>
                </a:lnTo>
                <a:lnTo>
                  <a:pt x="3770931" y="4143880"/>
                </a:lnTo>
                <a:lnTo>
                  <a:pt x="0" y="4143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1" name="Google Shape;341;p30"/>
          <p:cNvSpPr/>
          <p:nvPr/>
        </p:nvSpPr>
        <p:spPr>
          <a:xfrm rot="-1154972">
            <a:off x="14150465" y="-589040"/>
            <a:ext cx="3774559" cy="4147867"/>
          </a:xfrm>
          <a:custGeom>
            <a:rect b="b" l="l" r="r" t="t"/>
            <a:pathLst>
              <a:path extrusionOk="0" h="4143880" w="3770931">
                <a:moveTo>
                  <a:pt x="0" y="0"/>
                </a:moveTo>
                <a:lnTo>
                  <a:pt x="3770931" y="0"/>
                </a:lnTo>
                <a:lnTo>
                  <a:pt x="3770931" y="4143880"/>
                </a:lnTo>
                <a:lnTo>
                  <a:pt x="0" y="4143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42" name="Google Shape;34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53863" y="2645500"/>
            <a:ext cx="9115425" cy="68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BB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31"/>
          <p:cNvGrpSpPr/>
          <p:nvPr/>
        </p:nvGrpSpPr>
        <p:grpSpPr>
          <a:xfrm>
            <a:off x="0" y="0"/>
            <a:ext cx="18288000" cy="1306286"/>
            <a:chOff x="0" y="0"/>
            <a:chExt cx="24384000" cy="1741714"/>
          </a:xfrm>
        </p:grpSpPr>
        <p:sp>
          <p:nvSpPr>
            <p:cNvPr id="348" name="Google Shape;348;p31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49" name="Google Shape;349;p31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0" name="Google Shape;350;p31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1" name="Google Shape;351;p31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2" name="Google Shape;352;p31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3" name="Google Shape;353;p31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4" name="Google Shape;354;p31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5" name="Google Shape;355;p31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6" name="Google Shape;356;p31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7" name="Google Shape;357;p31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8" name="Google Shape;358;p31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59" name="Google Shape;359;p31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0" name="Google Shape;360;p31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1" name="Google Shape;361;p31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362" name="Google Shape;362;p31"/>
          <p:cNvGrpSpPr/>
          <p:nvPr/>
        </p:nvGrpSpPr>
        <p:grpSpPr>
          <a:xfrm>
            <a:off x="47703" y="9079818"/>
            <a:ext cx="18288000" cy="1306286"/>
            <a:chOff x="0" y="0"/>
            <a:chExt cx="24384000" cy="1741714"/>
          </a:xfrm>
        </p:grpSpPr>
        <p:sp>
          <p:nvSpPr>
            <p:cNvPr id="363" name="Google Shape;363;p31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4" name="Google Shape;364;p31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5" name="Google Shape;365;p31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6" name="Google Shape;366;p31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7" name="Google Shape;367;p31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8" name="Google Shape;368;p31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69" name="Google Shape;369;p31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0" name="Google Shape;370;p31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1" name="Google Shape;371;p31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2" name="Google Shape;372;p31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3" name="Google Shape;373;p31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4" name="Google Shape;374;p31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5" name="Google Shape;375;p31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76" name="Google Shape;376;p31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377" name="Google Shape;377;p31"/>
          <p:cNvGrpSpPr/>
          <p:nvPr/>
        </p:nvGrpSpPr>
        <p:grpSpPr>
          <a:xfrm>
            <a:off x="5461647" y="7289887"/>
            <a:ext cx="7707273" cy="2184536"/>
            <a:chOff x="0" y="-47625"/>
            <a:chExt cx="2029899" cy="575351"/>
          </a:xfrm>
        </p:grpSpPr>
        <p:sp>
          <p:nvSpPr>
            <p:cNvPr id="378" name="Google Shape;378;p31"/>
            <p:cNvSpPr/>
            <p:nvPr/>
          </p:nvSpPr>
          <p:spPr>
            <a:xfrm>
              <a:off x="0" y="0"/>
              <a:ext cx="2029899" cy="527726"/>
            </a:xfrm>
            <a:custGeom>
              <a:rect b="b" l="l" r="r" t="t"/>
              <a:pathLst>
                <a:path extrusionOk="0" h="527726" w="2029899">
                  <a:moveTo>
                    <a:pt x="51229" y="0"/>
                  </a:moveTo>
                  <a:lnTo>
                    <a:pt x="1978670" y="0"/>
                  </a:lnTo>
                  <a:cubicBezTo>
                    <a:pt x="1992256" y="0"/>
                    <a:pt x="2005287" y="5397"/>
                    <a:pt x="2014894" y="15005"/>
                  </a:cubicBezTo>
                  <a:cubicBezTo>
                    <a:pt x="2024502" y="24612"/>
                    <a:pt x="2029899" y="37642"/>
                    <a:pt x="2029899" y="51229"/>
                  </a:cubicBezTo>
                  <a:lnTo>
                    <a:pt x="2029899" y="476497"/>
                  </a:lnTo>
                  <a:cubicBezTo>
                    <a:pt x="2029899" y="504790"/>
                    <a:pt x="2006963" y="527726"/>
                    <a:pt x="1978670" y="527726"/>
                  </a:cubicBezTo>
                  <a:lnTo>
                    <a:pt x="51229" y="527726"/>
                  </a:lnTo>
                  <a:cubicBezTo>
                    <a:pt x="37642" y="527726"/>
                    <a:pt x="24612" y="522329"/>
                    <a:pt x="15005" y="512721"/>
                  </a:cubicBezTo>
                  <a:cubicBezTo>
                    <a:pt x="5397" y="503114"/>
                    <a:pt x="0" y="490084"/>
                    <a:pt x="0" y="476497"/>
                  </a:cubicBezTo>
                  <a:lnTo>
                    <a:pt x="0" y="51229"/>
                  </a:lnTo>
                  <a:cubicBezTo>
                    <a:pt x="0" y="22936"/>
                    <a:pt x="22936" y="0"/>
                    <a:pt x="51229" y="0"/>
                  </a:cubicBezTo>
                  <a:close/>
                </a:path>
              </a:pathLst>
            </a:custGeom>
            <a:solidFill>
              <a:srgbClr val="FFD33B"/>
            </a:solidFill>
            <a:ln cap="rnd" cmpd="sng" w="9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1"/>
            <p:cNvSpPr txBox="1"/>
            <p:nvPr/>
          </p:nvSpPr>
          <p:spPr>
            <a:xfrm>
              <a:off x="0" y="-47625"/>
              <a:ext cx="2029899" cy="575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0" name="Google Shape;380;p31"/>
          <p:cNvSpPr txBox="1"/>
          <p:nvPr/>
        </p:nvSpPr>
        <p:spPr>
          <a:xfrm>
            <a:off x="1165151" y="8093917"/>
            <a:ext cx="163821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>
                <a:latin typeface="Ultra"/>
                <a:ea typeface="Ultra"/>
                <a:cs typeface="Ultra"/>
                <a:sym typeface="Ultra"/>
              </a:rPr>
              <a:t>Code Snipet</a:t>
            </a:r>
            <a:endParaRPr/>
          </a:p>
        </p:txBody>
      </p:sp>
      <p:sp>
        <p:nvSpPr>
          <p:cNvPr id="381" name="Google Shape;381;p31"/>
          <p:cNvSpPr/>
          <p:nvPr/>
        </p:nvSpPr>
        <p:spPr>
          <a:xfrm rot="-1166948">
            <a:off x="695288" y="7294258"/>
            <a:ext cx="2725246" cy="3323471"/>
          </a:xfrm>
          <a:custGeom>
            <a:rect b="b" l="l" r="r" t="t"/>
            <a:pathLst>
              <a:path extrusionOk="0" h="3323471" w="2725246">
                <a:moveTo>
                  <a:pt x="0" y="0"/>
                </a:moveTo>
                <a:lnTo>
                  <a:pt x="2725246" y="0"/>
                </a:lnTo>
                <a:lnTo>
                  <a:pt x="2725246" y="3323470"/>
                </a:lnTo>
                <a:lnTo>
                  <a:pt x="0" y="3323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2" name="Google Shape;382;p31"/>
          <p:cNvSpPr/>
          <p:nvPr/>
        </p:nvSpPr>
        <p:spPr>
          <a:xfrm rot="2335595">
            <a:off x="14624733" y="7399820"/>
            <a:ext cx="3974255" cy="3323471"/>
          </a:xfrm>
          <a:custGeom>
            <a:rect b="b" l="l" r="r" t="t"/>
            <a:pathLst>
              <a:path extrusionOk="0" h="3323471" w="3974255">
                <a:moveTo>
                  <a:pt x="0" y="0"/>
                </a:moveTo>
                <a:lnTo>
                  <a:pt x="3974255" y="0"/>
                </a:lnTo>
                <a:lnTo>
                  <a:pt x="3974255" y="3323471"/>
                </a:lnTo>
                <a:lnTo>
                  <a:pt x="0" y="3323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83" name="Google Shape;383;p31"/>
          <p:cNvSpPr txBox="1"/>
          <p:nvPr/>
        </p:nvSpPr>
        <p:spPr>
          <a:xfrm>
            <a:off x="5565911" y="3770442"/>
            <a:ext cx="71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1"/>
          <p:cNvSpPr txBox="1"/>
          <p:nvPr/>
        </p:nvSpPr>
        <p:spPr>
          <a:xfrm>
            <a:off x="1037875" y="1709325"/>
            <a:ext cx="4899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</a:t>
            </a:r>
            <a:r>
              <a:rPr b="1" lang="en-US" sz="32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</a:t>
            </a: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to generate a </a:t>
            </a: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video</a:t>
            </a: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monitor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make it 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640x480 with 60Hz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5" name="Google Shape;385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67350" y="1212925"/>
            <a:ext cx="5295900" cy="607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4BB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p32"/>
          <p:cNvGrpSpPr/>
          <p:nvPr/>
        </p:nvGrpSpPr>
        <p:grpSpPr>
          <a:xfrm>
            <a:off x="0" y="0"/>
            <a:ext cx="18288000" cy="1306286"/>
            <a:chOff x="0" y="0"/>
            <a:chExt cx="24384000" cy="1741714"/>
          </a:xfrm>
        </p:grpSpPr>
        <p:sp>
          <p:nvSpPr>
            <p:cNvPr id="391" name="Google Shape;391;p32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92" name="Google Shape;392;p32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93" name="Google Shape;393;p32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94" name="Google Shape;394;p32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95" name="Google Shape;395;p32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96" name="Google Shape;396;p32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97" name="Google Shape;397;p32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98" name="Google Shape;398;p32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399" name="Google Shape;399;p32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00" name="Google Shape;400;p32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01" name="Google Shape;401;p32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02" name="Google Shape;402;p32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03" name="Google Shape;403;p32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04" name="Google Shape;404;p32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405" name="Google Shape;405;p32"/>
          <p:cNvGrpSpPr/>
          <p:nvPr/>
        </p:nvGrpSpPr>
        <p:grpSpPr>
          <a:xfrm>
            <a:off x="47703" y="9079818"/>
            <a:ext cx="18288000" cy="1306285"/>
            <a:chOff x="0" y="0"/>
            <a:chExt cx="24384000" cy="1741714"/>
          </a:xfrm>
        </p:grpSpPr>
        <p:sp>
          <p:nvSpPr>
            <p:cNvPr id="406" name="Google Shape;406;p32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07" name="Google Shape;407;p32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08" name="Google Shape;408;p32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09" name="Google Shape;409;p32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10" name="Google Shape;410;p32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11" name="Google Shape;411;p32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12" name="Google Shape;412;p32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13" name="Google Shape;413;p32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14" name="Google Shape;414;p32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15" name="Google Shape;415;p32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16" name="Google Shape;416;p32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17" name="Google Shape;417;p32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18" name="Google Shape;418;p32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19" name="Google Shape;419;p32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420" name="Google Shape;420;p32"/>
          <p:cNvGrpSpPr/>
          <p:nvPr/>
        </p:nvGrpSpPr>
        <p:grpSpPr>
          <a:xfrm>
            <a:off x="5461647" y="7289886"/>
            <a:ext cx="7707324" cy="2184736"/>
            <a:chOff x="0" y="-47625"/>
            <a:chExt cx="2029899" cy="575400"/>
          </a:xfrm>
        </p:grpSpPr>
        <p:sp>
          <p:nvSpPr>
            <p:cNvPr id="421" name="Google Shape;421;p32"/>
            <p:cNvSpPr/>
            <p:nvPr/>
          </p:nvSpPr>
          <p:spPr>
            <a:xfrm>
              <a:off x="0" y="0"/>
              <a:ext cx="2029899" cy="527726"/>
            </a:xfrm>
            <a:custGeom>
              <a:rect b="b" l="l" r="r" t="t"/>
              <a:pathLst>
                <a:path extrusionOk="0" h="527726" w="2029899">
                  <a:moveTo>
                    <a:pt x="51229" y="0"/>
                  </a:moveTo>
                  <a:lnTo>
                    <a:pt x="1978670" y="0"/>
                  </a:lnTo>
                  <a:cubicBezTo>
                    <a:pt x="1992256" y="0"/>
                    <a:pt x="2005287" y="5397"/>
                    <a:pt x="2014894" y="15005"/>
                  </a:cubicBezTo>
                  <a:cubicBezTo>
                    <a:pt x="2024502" y="24612"/>
                    <a:pt x="2029899" y="37642"/>
                    <a:pt x="2029899" y="51229"/>
                  </a:cubicBezTo>
                  <a:lnTo>
                    <a:pt x="2029899" y="476497"/>
                  </a:lnTo>
                  <a:cubicBezTo>
                    <a:pt x="2029899" y="504790"/>
                    <a:pt x="2006963" y="527726"/>
                    <a:pt x="1978670" y="527726"/>
                  </a:cubicBezTo>
                  <a:lnTo>
                    <a:pt x="51229" y="527726"/>
                  </a:lnTo>
                  <a:cubicBezTo>
                    <a:pt x="37642" y="527726"/>
                    <a:pt x="24612" y="522329"/>
                    <a:pt x="15005" y="512721"/>
                  </a:cubicBezTo>
                  <a:cubicBezTo>
                    <a:pt x="5397" y="503114"/>
                    <a:pt x="0" y="490084"/>
                    <a:pt x="0" y="476497"/>
                  </a:cubicBezTo>
                  <a:lnTo>
                    <a:pt x="0" y="51229"/>
                  </a:lnTo>
                  <a:cubicBezTo>
                    <a:pt x="0" y="22936"/>
                    <a:pt x="22936" y="0"/>
                    <a:pt x="51229" y="0"/>
                  </a:cubicBezTo>
                  <a:close/>
                </a:path>
              </a:pathLst>
            </a:custGeom>
            <a:solidFill>
              <a:srgbClr val="FFD33B"/>
            </a:solidFill>
            <a:ln cap="rnd" cmpd="sng" w="9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 txBox="1"/>
            <p:nvPr/>
          </p:nvSpPr>
          <p:spPr>
            <a:xfrm>
              <a:off x="0" y="-47625"/>
              <a:ext cx="2029800" cy="57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3" name="Google Shape;423;p32"/>
          <p:cNvSpPr txBox="1"/>
          <p:nvPr/>
        </p:nvSpPr>
        <p:spPr>
          <a:xfrm>
            <a:off x="1165151" y="8093917"/>
            <a:ext cx="163821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>
                <a:latin typeface="Ultra"/>
                <a:ea typeface="Ultra"/>
                <a:cs typeface="Ultra"/>
                <a:sym typeface="Ultra"/>
              </a:rPr>
              <a:t>Code Snipet</a:t>
            </a:r>
            <a:endParaRPr/>
          </a:p>
        </p:txBody>
      </p:sp>
      <p:sp>
        <p:nvSpPr>
          <p:cNvPr id="424" name="Google Shape;424;p32"/>
          <p:cNvSpPr/>
          <p:nvPr/>
        </p:nvSpPr>
        <p:spPr>
          <a:xfrm rot="-1165925">
            <a:off x="694686" y="7295117"/>
            <a:ext cx="2723696" cy="3321580"/>
          </a:xfrm>
          <a:custGeom>
            <a:rect b="b" l="l" r="r" t="t"/>
            <a:pathLst>
              <a:path extrusionOk="0" h="3323471" w="2725246">
                <a:moveTo>
                  <a:pt x="0" y="0"/>
                </a:moveTo>
                <a:lnTo>
                  <a:pt x="2725246" y="0"/>
                </a:lnTo>
                <a:lnTo>
                  <a:pt x="2725246" y="3323470"/>
                </a:lnTo>
                <a:lnTo>
                  <a:pt x="0" y="332347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5" name="Google Shape;425;p32"/>
          <p:cNvSpPr/>
          <p:nvPr/>
        </p:nvSpPr>
        <p:spPr>
          <a:xfrm rot="2334366">
            <a:off x="14626932" y="7398876"/>
            <a:ext cx="3970801" cy="3320582"/>
          </a:xfrm>
          <a:custGeom>
            <a:rect b="b" l="l" r="r" t="t"/>
            <a:pathLst>
              <a:path extrusionOk="0" h="3323471" w="3974255">
                <a:moveTo>
                  <a:pt x="0" y="0"/>
                </a:moveTo>
                <a:lnTo>
                  <a:pt x="3974255" y="0"/>
                </a:lnTo>
                <a:lnTo>
                  <a:pt x="3974255" y="3323471"/>
                </a:lnTo>
                <a:lnTo>
                  <a:pt x="0" y="33234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p32"/>
          <p:cNvSpPr txBox="1"/>
          <p:nvPr/>
        </p:nvSpPr>
        <p:spPr>
          <a:xfrm>
            <a:off x="5565911" y="3770442"/>
            <a:ext cx="7156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2"/>
          <p:cNvSpPr txBox="1"/>
          <p:nvPr/>
        </p:nvSpPr>
        <p:spPr>
          <a:xfrm>
            <a:off x="305275" y="1830950"/>
            <a:ext cx="4899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could ‘draw’ all the objects we needed …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 where we needed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4859" y="1709325"/>
            <a:ext cx="9061649" cy="40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314574" y="4062150"/>
            <a:ext cx="3522650" cy="2756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33B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"/>
          <p:cNvSpPr/>
          <p:nvPr/>
        </p:nvSpPr>
        <p:spPr>
          <a:xfrm rot="-733148">
            <a:off x="-184613" y="653143"/>
            <a:ext cx="4867708" cy="5349129"/>
          </a:xfrm>
          <a:custGeom>
            <a:rect b="b" l="l" r="r" t="t"/>
            <a:pathLst>
              <a:path extrusionOk="0" h="5349129" w="4867708">
                <a:moveTo>
                  <a:pt x="0" y="0"/>
                </a:moveTo>
                <a:lnTo>
                  <a:pt x="4867708" y="0"/>
                </a:lnTo>
                <a:lnTo>
                  <a:pt x="4867708" y="5349129"/>
                </a:lnTo>
                <a:lnTo>
                  <a:pt x="0" y="5349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5" name="Google Shape;435;p33"/>
          <p:cNvSpPr/>
          <p:nvPr/>
        </p:nvSpPr>
        <p:spPr>
          <a:xfrm>
            <a:off x="3770532" y="2016487"/>
            <a:ext cx="10746935" cy="6428621"/>
          </a:xfrm>
          <a:custGeom>
            <a:rect b="b" l="l" r="r" t="t"/>
            <a:pathLst>
              <a:path extrusionOk="0" h="6428621" w="10746935">
                <a:moveTo>
                  <a:pt x="0" y="0"/>
                </a:moveTo>
                <a:lnTo>
                  <a:pt x="10746936" y="0"/>
                </a:lnTo>
                <a:lnTo>
                  <a:pt x="10746936" y="6428622"/>
                </a:lnTo>
                <a:lnTo>
                  <a:pt x="0" y="64286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36" name="Google Shape;436;p33"/>
          <p:cNvGrpSpPr/>
          <p:nvPr/>
        </p:nvGrpSpPr>
        <p:grpSpPr>
          <a:xfrm>
            <a:off x="0" y="0"/>
            <a:ext cx="18288000" cy="1306286"/>
            <a:chOff x="0" y="0"/>
            <a:chExt cx="24384000" cy="1741714"/>
          </a:xfrm>
        </p:grpSpPr>
        <p:sp>
          <p:nvSpPr>
            <p:cNvPr id="437" name="Google Shape;437;p33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8" name="Google Shape;438;p33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39" name="Google Shape;439;p33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0" name="Google Shape;440;p33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1" name="Google Shape;441;p33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2" name="Google Shape;442;p33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3" name="Google Shape;443;p33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4" name="Google Shape;444;p33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5" name="Google Shape;445;p33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6" name="Google Shape;446;p33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7" name="Google Shape;447;p33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8" name="Google Shape;448;p33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49" name="Google Shape;449;p33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50" name="Google Shape;450;p33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451" name="Google Shape;451;p33"/>
          <p:cNvGrpSpPr/>
          <p:nvPr/>
        </p:nvGrpSpPr>
        <p:grpSpPr>
          <a:xfrm>
            <a:off x="6539330" y="1306286"/>
            <a:ext cx="5212350" cy="2121554"/>
            <a:chOff x="1344" y="0"/>
            <a:chExt cx="6949800" cy="2828739"/>
          </a:xfrm>
        </p:grpSpPr>
        <p:grpSp>
          <p:nvGrpSpPr>
            <p:cNvPr id="452" name="Google Shape;452;p33"/>
            <p:cNvGrpSpPr/>
            <p:nvPr/>
          </p:nvGrpSpPr>
          <p:grpSpPr>
            <a:xfrm rot="-397755">
              <a:off x="686478" y="314477"/>
              <a:ext cx="5575518" cy="2199785"/>
              <a:chOff x="0" y="0"/>
              <a:chExt cx="1084822" cy="428010"/>
            </a:xfrm>
          </p:grpSpPr>
          <p:sp>
            <p:nvSpPr>
              <p:cNvPr id="453" name="Google Shape;453;p33"/>
              <p:cNvSpPr/>
              <p:nvPr/>
            </p:nvSpPr>
            <p:spPr>
              <a:xfrm>
                <a:off x="0" y="0"/>
                <a:ext cx="1084822" cy="428010"/>
              </a:xfrm>
              <a:custGeom>
                <a:rect b="b" l="l" r="r" t="t"/>
                <a:pathLst>
                  <a:path extrusionOk="0" h="428010" w="1084822">
                    <a:moveTo>
                      <a:pt x="542411" y="0"/>
                    </a:moveTo>
                    <a:cubicBezTo>
                      <a:pt x="242846" y="0"/>
                      <a:pt x="0" y="95813"/>
                      <a:pt x="0" y="214005"/>
                    </a:cubicBezTo>
                    <a:cubicBezTo>
                      <a:pt x="0" y="332197"/>
                      <a:pt x="242846" y="428010"/>
                      <a:pt x="542411" y="428010"/>
                    </a:cubicBezTo>
                    <a:cubicBezTo>
                      <a:pt x="841977" y="428010"/>
                      <a:pt x="1084822" y="332197"/>
                      <a:pt x="1084822" y="214005"/>
                    </a:cubicBezTo>
                    <a:cubicBezTo>
                      <a:pt x="1084822" y="95813"/>
                      <a:pt x="841977" y="0"/>
                      <a:pt x="542411" y="0"/>
                    </a:cubicBezTo>
                    <a:close/>
                  </a:path>
                </a:pathLst>
              </a:custGeom>
              <a:solidFill>
                <a:srgbClr val="FFD33B"/>
              </a:solidFill>
              <a:ln cap="sq" cmpd="sng" w="9525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33"/>
              <p:cNvSpPr txBox="1"/>
              <p:nvPr/>
            </p:nvSpPr>
            <p:spPr>
              <a:xfrm>
                <a:off x="76200" y="28575"/>
                <a:ext cx="932422" cy="3232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55" name="Google Shape;455;p33"/>
            <p:cNvSpPr txBox="1"/>
            <p:nvPr/>
          </p:nvSpPr>
          <p:spPr>
            <a:xfrm rot="-493182">
              <a:off x="17109" y="1069235"/>
              <a:ext cx="6918270" cy="718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99">
                  <a:latin typeface="Ultra"/>
                  <a:ea typeface="Ultra"/>
                  <a:cs typeface="Ultra"/>
                  <a:sym typeface="Ultra"/>
                </a:rPr>
                <a:t>Success</a:t>
              </a:r>
              <a:endParaRPr/>
            </a:p>
          </p:txBody>
        </p:sp>
      </p:grpSp>
      <p:grpSp>
        <p:nvGrpSpPr>
          <p:cNvPr id="456" name="Google Shape;456;p33"/>
          <p:cNvGrpSpPr/>
          <p:nvPr/>
        </p:nvGrpSpPr>
        <p:grpSpPr>
          <a:xfrm>
            <a:off x="0" y="9054600"/>
            <a:ext cx="18288000" cy="1306286"/>
            <a:chOff x="0" y="0"/>
            <a:chExt cx="24384000" cy="1741714"/>
          </a:xfrm>
        </p:grpSpPr>
        <p:sp>
          <p:nvSpPr>
            <p:cNvPr id="457" name="Google Shape;457;p33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58" name="Google Shape;458;p33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59" name="Google Shape;459;p33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60" name="Google Shape;460;p33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61" name="Google Shape;461;p33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62" name="Google Shape;462;p33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63" name="Google Shape;463;p33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64" name="Google Shape;464;p33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65" name="Google Shape;465;p33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66" name="Google Shape;466;p33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67" name="Google Shape;467;p33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68" name="Google Shape;468;p33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69" name="Google Shape;469;p33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70" name="Google Shape;470;p33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471" name="Google Shape;471;p33"/>
          <p:cNvSpPr txBox="1"/>
          <p:nvPr/>
        </p:nvSpPr>
        <p:spPr>
          <a:xfrm>
            <a:off x="5565911" y="4890442"/>
            <a:ext cx="71562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latin typeface="Lato"/>
                <a:ea typeface="Lato"/>
                <a:cs typeface="Lato"/>
                <a:sym typeface="Lato"/>
              </a:rPr>
              <a:t>We can draw the borders, the paddles, and the ball </a:t>
            </a:r>
            <a:endParaRPr b="1" sz="2799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33B"/>
        </a:solid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"/>
          <p:cNvSpPr/>
          <p:nvPr/>
        </p:nvSpPr>
        <p:spPr>
          <a:xfrm rot="-735886">
            <a:off x="-182772" y="650605"/>
            <a:ext cx="4869320" cy="5350901"/>
          </a:xfrm>
          <a:custGeom>
            <a:rect b="b" l="l" r="r" t="t"/>
            <a:pathLst>
              <a:path extrusionOk="0" h="5349129" w="4867708">
                <a:moveTo>
                  <a:pt x="0" y="0"/>
                </a:moveTo>
                <a:lnTo>
                  <a:pt x="4867708" y="0"/>
                </a:lnTo>
                <a:lnTo>
                  <a:pt x="4867708" y="5349129"/>
                </a:lnTo>
                <a:lnTo>
                  <a:pt x="0" y="5349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7" name="Google Shape;477;p34"/>
          <p:cNvSpPr/>
          <p:nvPr/>
        </p:nvSpPr>
        <p:spPr>
          <a:xfrm>
            <a:off x="3770532" y="2016487"/>
            <a:ext cx="10746935" cy="6428621"/>
          </a:xfrm>
          <a:custGeom>
            <a:rect b="b" l="l" r="r" t="t"/>
            <a:pathLst>
              <a:path extrusionOk="0" h="6428621" w="10746935">
                <a:moveTo>
                  <a:pt x="0" y="0"/>
                </a:moveTo>
                <a:lnTo>
                  <a:pt x="10746936" y="0"/>
                </a:lnTo>
                <a:lnTo>
                  <a:pt x="10746936" y="6428622"/>
                </a:lnTo>
                <a:lnTo>
                  <a:pt x="0" y="64286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78" name="Google Shape;478;p34"/>
          <p:cNvGrpSpPr/>
          <p:nvPr/>
        </p:nvGrpSpPr>
        <p:grpSpPr>
          <a:xfrm>
            <a:off x="0" y="0"/>
            <a:ext cx="18288000" cy="1306286"/>
            <a:chOff x="0" y="0"/>
            <a:chExt cx="24384000" cy="1741714"/>
          </a:xfrm>
        </p:grpSpPr>
        <p:sp>
          <p:nvSpPr>
            <p:cNvPr id="479" name="Google Shape;479;p34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80" name="Google Shape;480;p34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81" name="Google Shape;481;p34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82" name="Google Shape;482;p34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83" name="Google Shape;483;p34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84" name="Google Shape;484;p34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85" name="Google Shape;485;p34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86" name="Google Shape;486;p34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87" name="Google Shape;487;p34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88" name="Google Shape;488;p34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89" name="Google Shape;489;p34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90" name="Google Shape;490;p34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91" name="Google Shape;491;p34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492" name="Google Shape;492;p34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493" name="Google Shape;493;p34"/>
          <p:cNvGrpSpPr/>
          <p:nvPr/>
        </p:nvGrpSpPr>
        <p:grpSpPr>
          <a:xfrm>
            <a:off x="6539330" y="1306314"/>
            <a:ext cx="5212350" cy="2121526"/>
            <a:chOff x="1344" y="37"/>
            <a:chExt cx="6949800" cy="2828702"/>
          </a:xfrm>
        </p:grpSpPr>
        <p:grpSp>
          <p:nvGrpSpPr>
            <p:cNvPr id="494" name="Google Shape;494;p34"/>
            <p:cNvGrpSpPr/>
            <p:nvPr/>
          </p:nvGrpSpPr>
          <p:grpSpPr>
            <a:xfrm rot="-397733">
              <a:off x="686473" y="314496"/>
              <a:ext cx="5575507" cy="2199783"/>
              <a:chOff x="0" y="0"/>
              <a:chExt cx="1084822" cy="428010"/>
            </a:xfrm>
          </p:grpSpPr>
          <p:sp>
            <p:nvSpPr>
              <p:cNvPr id="495" name="Google Shape;495;p34"/>
              <p:cNvSpPr/>
              <p:nvPr/>
            </p:nvSpPr>
            <p:spPr>
              <a:xfrm>
                <a:off x="0" y="0"/>
                <a:ext cx="1084822" cy="428010"/>
              </a:xfrm>
              <a:custGeom>
                <a:rect b="b" l="l" r="r" t="t"/>
                <a:pathLst>
                  <a:path extrusionOk="0" h="428010" w="1084822">
                    <a:moveTo>
                      <a:pt x="542411" y="0"/>
                    </a:moveTo>
                    <a:cubicBezTo>
                      <a:pt x="242846" y="0"/>
                      <a:pt x="0" y="95813"/>
                      <a:pt x="0" y="214005"/>
                    </a:cubicBezTo>
                    <a:cubicBezTo>
                      <a:pt x="0" y="332197"/>
                      <a:pt x="242846" y="428010"/>
                      <a:pt x="542411" y="428010"/>
                    </a:cubicBezTo>
                    <a:cubicBezTo>
                      <a:pt x="841977" y="428010"/>
                      <a:pt x="1084822" y="332197"/>
                      <a:pt x="1084822" y="214005"/>
                    </a:cubicBezTo>
                    <a:cubicBezTo>
                      <a:pt x="1084822" y="95813"/>
                      <a:pt x="841977" y="0"/>
                      <a:pt x="542411" y="0"/>
                    </a:cubicBezTo>
                    <a:close/>
                  </a:path>
                </a:pathLst>
              </a:custGeom>
              <a:solidFill>
                <a:srgbClr val="FFD33B"/>
              </a:solidFill>
              <a:ln cap="sq" cmpd="sng" w="9525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6" name="Google Shape;496;p34"/>
              <p:cNvSpPr txBox="1"/>
              <p:nvPr/>
            </p:nvSpPr>
            <p:spPr>
              <a:xfrm>
                <a:off x="76200" y="28575"/>
                <a:ext cx="932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97" name="Google Shape;497;p34"/>
            <p:cNvSpPr txBox="1"/>
            <p:nvPr/>
          </p:nvSpPr>
          <p:spPr>
            <a:xfrm rot="-493182">
              <a:off x="17109" y="1069235"/>
              <a:ext cx="6918270" cy="718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99">
                  <a:latin typeface="Ultra"/>
                  <a:ea typeface="Ultra"/>
                  <a:cs typeface="Ultra"/>
                  <a:sym typeface="Ultra"/>
                </a:rPr>
                <a:t>Success</a:t>
              </a:r>
              <a:endParaRPr/>
            </a:p>
          </p:txBody>
        </p:sp>
      </p:grpSp>
      <p:grpSp>
        <p:nvGrpSpPr>
          <p:cNvPr id="498" name="Google Shape;498;p34"/>
          <p:cNvGrpSpPr/>
          <p:nvPr/>
        </p:nvGrpSpPr>
        <p:grpSpPr>
          <a:xfrm>
            <a:off x="0" y="9054600"/>
            <a:ext cx="18288000" cy="1306285"/>
            <a:chOff x="0" y="0"/>
            <a:chExt cx="24384000" cy="1741714"/>
          </a:xfrm>
        </p:grpSpPr>
        <p:sp>
          <p:nvSpPr>
            <p:cNvPr id="499" name="Google Shape;499;p34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00" name="Google Shape;500;p34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01" name="Google Shape;501;p34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02" name="Google Shape;502;p34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03" name="Google Shape;503;p34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04" name="Google Shape;504;p34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05" name="Google Shape;505;p34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06" name="Google Shape;506;p34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07" name="Google Shape;507;p34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08" name="Google Shape;508;p34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09" name="Google Shape;509;p34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10" name="Google Shape;510;p34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11" name="Google Shape;511;p34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12" name="Google Shape;512;p34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513" name="Google Shape;513;p34"/>
          <p:cNvSpPr txBox="1"/>
          <p:nvPr/>
        </p:nvSpPr>
        <p:spPr>
          <a:xfrm>
            <a:off x="5565911" y="4844642"/>
            <a:ext cx="7156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2799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We can play each other 1 v 1</a:t>
            </a:r>
            <a:endParaRPr b="1" sz="2799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D33B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35"/>
          <p:cNvSpPr/>
          <p:nvPr/>
        </p:nvSpPr>
        <p:spPr>
          <a:xfrm rot="-735886">
            <a:off x="-182772" y="650605"/>
            <a:ext cx="4869320" cy="5350901"/>
          </a:xfrm>
          <a:custGeom>
            <a:rect b="b" l="l" r="r" t="t"/>
            <a:pathLst>
              <a:path extrusionOk="0" h="5349129" w="4867708">
                <a:moveTo>
                  <a:pt x="0" y="0"/>
                </a:moveTo>
                <a:lnTo>
                  <a:pt x="4867708" y="0"/>
                </a:lnTo>
                <a:lnTo>
                  <a:pt x="4867708" y="5349129"/>
                </a:lnTo>
                <a:lnTo>
                  <a:pt x="0" y="53491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9" name="Google Shape;519;p35"/>
          <p:cNvSpPr/>
          <p:nvPr/>
        </p:nvSpPr>
        <p:spPr>
          <a:xfrm>
            <a:off x="3770532" y="2016487"/>
            <a:ext cx="10746935" cy="6428621"/>
          </a:xfrm>
          <a:custGeom>
            <a:rect b="b" l="l" r="r" t="t"/>
            <a:pathLst>
              <a:path extrusionOk="0" h="6428621" w="10746935">
                <a:moveTo>
                  <a:pt x="0" y="0"/>
                </a:moveTo>
                <a:lnTo>
                  <a:pt x="10746936" y="0"/>
                </a:lnTo>
                <a:lnTo>
                  <a:pt x="10746936" y="6428622"/>
                </a:lnTo>
                <a:lnTo>
                  <a:pt x="0" y="64286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20" name="Google Shape;520;p35"/>
          <p:cNvGrpSpPr/>
          <p:nvPr/>
        </p:nvGrpSpPr>
        <p:grpSpPr>
          <a:xfrm>
            <a:off x="0" y="0"/>
            <a:ext cx="18288000" cy="1306286"/>
            <a:chOff x="0" y="0"/>
            <a:chExt cx="24384000" cy="1741714"/>
          </a:xfrm>
        </p:grpSpPr>
        <p:sp>
          <p:nvSpPr>
            <p:cNvPr id="521" name="Google Shape;521;p35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22" name="Google Shape;522;p35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23" name="Google Shape;523;p35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24" name="Google Shape;524;p35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25" name="Google Shape;525;p35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26" name="Google Shape;526;p35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27" name="Google Shape;527;p35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28" name="Google Shape;528;p35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29" name="Google Shape;529;p35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30" name="Google Shape;530;p35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31" name="Google Shape;531;p35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32" name="Google Shape;532;p35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33" name="Google Shape;533;p35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34" name="Google Shape;534;p35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535" name="Google Shape;535;p35"/>
          <p:cNvGrpSpPr/>
          <p:nvPr/>
        </p:nvGrpSpPr>
        <p:grpSpPr>
          <a:xfrm>
            <a:off x="6539330" y="1306314"/>
            <a:ext cx="5212350" cy="2121526"/>
            <a:chOff x="1344" y="37"/>
            <a:chExt cx="6949800" cy="2828702"/>
          </a:xfrm>
        </p:grpSpPr>
        <p:grpSp>
          <p:nvGrpSpPr>
            <p:cNvPr id="536" name="Google Shape;536;p35"/>
            <p:cNvGrpSpPr/>
            <p:nvPr/>
          </p:nvGrpSpPr>
          <p:grpSpPr>
            <a:xfrm rot="-397733">
              <a:off x="686473" y="314496"/>
              <a:ext cx="5575507" cy="2199783"/>
              <a:chOff x="0" y="0"/>
              <a:chExt cx="1084822" cy="428010"/>
            </a:xfrm>
          </p:grpSpPr>
          <p:sp>
            <p:nvSpPr>
              <p:cNvPr id="537" name="Google Shape;537;p35"/>
              <p:cNvSpPr/>
              <p:nvPr/>
            </p:nvSpPr>
            <p:spPr>
              <a:xfrm>
                <a:off x="0" y="0"/>
                <a:ext cx="1084822" cy="428010"/>
              </a:xfrm>
              <a:custGeom>
                <a:rect b="b" l="l" r="r" t="t"/>
                <a:pathLst>
                  <a:path extrusionOk="0" h="428010" w="1084822">
                    <a:moveTo>
                      <a:pt x="542411" y="0"/>
                    </a:moveTo>
                    <a:cubicBezTo>
                      <a:pt x="242846" y="0"/>
                      <a:pt x="0" y="95813"/>
                      <a:pt x="0" y="214005"/>
                    </a:cubicBezTo>
                    <a:cubicBezTo>
                      <a:pt x="0" y="332197"/>
                      <a:pt x="242846" y="428010"/>
                      <a:pt x="542411" y="428010"/>
                    </a:cubicBezTo>
                    <a:cubicBezTo>
                      <a:pt x="841977" y="428010"/>
                      <a:pt x="1084822" y="332197"/>
                      <a:pt x="1084822" y="214005"/>
                    </a:cubicBezTo>
                    <a:cubicBezTo>
                      <a:pt x="1084822" y="95813"/>
                      <a:pt x="841977" y="0"/>
                      <a:pt x="542411" y="0"/>
                    </a:cubicBezTo>
                    <a:close/>
                  </a:path>
                </a:pathLst>
              </a:custGeom>
              <a:solidFill>
                <a:srgbClr val="FFD33B"/>
              </a:solidFill>
              <a:ln cap="sq" cmpd="sng" w="9525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35"/>
              <p:cNvSpPr txBox="1"/>
              <p:nvPr/>
            </p:nvSpPr>
            <p:spPr>
              <a:xfrm>
                <a:off x="76200" y="28575"/>
                <a:ext cx="932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39" name="Google Shape;539;p35"/>
            <p:cNvSpPr txBox="1"/>
            <p:nvPr/>
          </p:nvSpPr>
          <p:spPr>
            <a:xfrm rot="-493182">
              <a:off x="17109" y="1069235"/>
              <a:ext cx="6918270" cy="718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99">
                  <a:latin typeface="Ultra"/>
                  <a:ea typeface="Ultra"/>
                  <a:cs typeface="Ultra"/>
                  <a:sym typeface="Ultra"/>
                </a:rPr>
                <a:t>Success</a:t>
              </a:r>
              <a:endParaRPr/>
            </a:p>
          </p:txBody>
        </p:sp>
      </p:grpSp>
      <p:grpSp>
        <p:nvGrpSpPr>
          <p:cNvPr id="540" name="Google Shape;540;p35"/>
          <p:cNvGrpSpPr/>
          <p:nvPr/>
        </p:nvGrpSpPr>
        <p:grpSpPr>
          <a:xfrm>
            <a:off x="0" y="9054600"/>
            <a:ext cx="18288000" cy="1306285"/>
            <a:chOff x="0" y="0"/>
            <a:chExt cx="24384000" cy="1741714"/>
          </a:xfrm>
        </p:grpSpPr>
        <p:sp>
          <p:nvSpPr>
            <p:cNvPr id="541" name="Google Shape;541;p35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42" name="Google Shape;542;p35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43" name="Google Shape;543;p35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44" name="Google Shape;544;p35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45" name="Google Shape;545;p35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46" name="Google Shape;546;p35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47" name="Google Shape;547;p35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48" name="Google Shape;548;p35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49" name="Google Shape;549;p35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50" name="Google Shape;550;p35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51" name="Google Shape;551;p35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52" name="Google Shape;552;p35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53" name="Google Shape;553;p35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54" name="Google Shape;554;p35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555" name="Google Shape;555;p35"/>
          <p:cNvSpPr txBox="1"/>
          <p:nvPr/>
        </p:nvSpPr>
        <p:spPr>
          <a:xfrm>
            <a:off x="5636661" y="4859917"/>
            <a:ext cx="7156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YOU CAN EVEN PLAY IT ON A KEYBOARD!</a:t>
            </a:r>
            <a:endParaRPr b="1" sz="2799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56" name="Google Shape;556;p35"/>
          <p:cNvPicPr preferRelativeResize="0"/>
          <p:nvPr/>
        </p:nvPicPr>
        <p:blipFill rotWithShape="1">
          <a:blip r:embed="rId6">
            <a:alphaModFix/>
          </a:blip>
          <a:srcRect b="0" l="0" r="0" t="29383"/>
          <a:stretch/>
        </p:blipFill>
        <p:spPr>
          <a:xfrm rot="-1891499">
            <a:off x="9920676" y="5685424"/>
            <a:ext cx="7818075" cy="284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400" y="357438"/>
            <a:ext cx="17277502" cy="972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FC3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7"/>
          <p:cNvSpPr/>
          <p:nvPr/>
        </p:nvSpPr>
        <p:spPr>
          <a:xfrm>
            <a:off x="3770532" y="2016487"/>
            <a:ext cx="10746935" cy="6428621"/>
          </a:xfrm>
          <a:custGeom>
            <a:rect b="b" l="l" r="r" t="t"/>
            <a:pathLst>
              <a:path extrusionOk="0" h="6428621" w="10746935">
                <a:moveTo>
                  <a:pt x="0" y="0"/>
                </a:moveTo>
                <a:lnTo>
                  <a:pt x="10746936" y="0"/>
                </a:lnTo>
                <a:lnTo>
                  <a:pt x="10746936" y="6428622"/>
                </a:lnTo>
                <a:lnTo>
                  <a:pt x="0" y="64286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67" name="Google Shape;567;p37"/>
          <p:cNvGrpSpPr/>
          <p:nvPr/>
        </p:nvGrpSpPr>
        <p:grpSpPr>
          <a:xfrm>
            <a:off x="6539330" y="1306286"/>
            <a:ext cx="5212350" cy="2121554"/>
            <a:chOff x="1344" y="0"/>
            <a:chExt cx="6949800" cy="2828739"/>
          </a:xfrm>
        </p:grpSpPr>
        <p:grpSp>
          <p:nvGrpSpPr>
            <p:cNvPr id="568" name="Google Shape;568;p37"/>
            <p:cNvGrpSpPr/>
            <p:nvPr/>
          </p:nvGrpSpPr>
          <p:grpSpPr>
            <a:xfrm rot="-397755">
              <a:off x="686478" y="314477"/>
              <a:ext cx="5575518" cy="2199785"/>
              <a:chOff x="0" y="0"/>
              <a:chExt cx="1084822" cy="428010"/>
            </a:xfrm>
          </p:grpSpPr>
          <p:sp>
            <p:nvSpPr>
              <p:cNvPr id="569" name="Google Shape;569;p37"/>
              <p:cNvSpPr/>
              <p:nvPr/>
            </p:nvSpPr>
            <p:spPr>
              <a:xfrm>
                <a:off x="0" y="0"/>
                <a:ext cx="1084822" cy="428010"/>
              </a:xfrm>
              <a:custGeom>
                <a:rect b="b" l="l" r="r" t="t"/>
                <a:pathLst>
                  <a:path extrusionOk="0" h="428010" w="1084822">
                    <a:moveTo>
                      <a:pt x="542411" y="0"/>
                    </a:moveTo>
                    <a:cubicBezTo>
                      <a:pt x="242846" y="0"/>
                      <a:pt x="0" y="95813"/>
                      <a:pt x="0" y="214005"/>
                    </a:cubicBezTo>
                    <a:cubicBezTo>
                      <a:pt x="0" y="332197"/>
                      <a:pt x="242846" y="428010"/>
                      <a:pt x="542411" y="428010"/>
                    </a:cubicBezTo>
                    <a:cubicBezTo>
                      <a:pt x="841977" y="428010"/>
                      <a:pt x="1084822" y="332197"/>
                      <a:pt x="1084822" y="214005"/>
                    </a:cubicBezTo>
                    <a:cubicBezTo>
                      <a:pt x="1084822" y="95813"/>
                      <a:pt x="841977" y="0"/>
                      <a:pt x="542411" y="0"/>
                    </a:cubicBezTo>
                    <a:close/>
                  </a:path>
                </a:pathLst>
              </a:custGeom>
              <a:solidFill>
                <a:srgbClr val="00BFC3"/>
              </a:solidFill>
              <a:ln cap="sq" cmpd="sng" w="9525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37"/>
              <p:cNvSpPr txBox="1"/>
              <p:nvPr/>
            </p:nvSpPr>
            <p:spPr>
              <a:xfrm>
                <a:off x="76200" y="28575"/>
                <a:ext cx="932422" cy="3232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571" name="Google Shape;571;p37"/>
            <p:cNvSpPr txBox="1"/>
            <p:nvPr/>
          </p:nvSpPr>
          <p:spPr>
            <a:xfrm rot="-493182">
              <a:off x="17109" y="1069235"/>
              <a:ext cx="6918270" cy="718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99">
                  <a:latin typeface="Ultra"/>
                  <a:ea typeface="Ultra"/>
                  <a:cs typeface="Ultra"/>
                  <a:sym typeface="Ultra"/>
                </a:rPr>
                <a:t>Failures </a:t>
              </a:r>
              <a:endParaRPr/>
            </a:p>
          </p:txBody>
        </p:sp>
      </p:grpSp>
      <p:grpSp>
        <p:nvGrpSpPr>
          <p:cNvPr id="572" name="Google Shape;572;p37"/>
          <p:cNvGrpSpPr/>
          <p:nvPr/>
        </p:nvGrpSpPr>
        <p:grpSpPr>
          <a:xfrm>
            <a:off x="0" y="9054600"/>
            <a:ext cx="18288000" cy="1306286"/>
            <a:chOff x="0" y="0"/>
            <a:chExt cx="24384000" cy="1741714"/>
          </a:xfrm>
        </p:grpSpPr>
        <p:sp>
          <p:nvSpPr>
            <p:cNvPr id="573" name="Google Shape;573;p37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74" name="Google Shape;574;p37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75" name="Google Shape;575;p37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76" name="Google Shape;576;p37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77" name="Google Shape;577;p37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78" name="Google Shape;578;p37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79" name="Google Shape;579;p37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80" name="Google Shape;580;p37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81" name="Google Shape;581;p37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82" name="Google Shape;582;p37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83" name="Google Shape;583;p37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84" name="Google Shape;584;p37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85" name="Google Shape;585;p37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86" name="Google Shape;586;p37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587" name="Google Shape;587;p37"/>
          <p:cNvSpPr txBox="1"/>
          <p:nvPr/>
        </p:nvSpPr>
        <p:spPr>
          <a:xfrm>
            <a:off x="15184366" y="9545041"/>
            <a:ext cx="1975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37"/>
          <p:cNvSpPr/>
          <p:nvPr/>
        </p:nvSpPr>
        <p:spPr>
          <a:xfrm>
            <a:off x="13976772" y="653143"/>
            <a:ext cx="5453113" cy="5248622"/>
          </a:xfrm>
          <a:custGeom>
            <a:rect b="b" l="l" r="r" t="t"/>
            <a:pathLst>
              <a:path extrusionOk="0" h="5248622" w="5453113">
                <a:moveTo>
                  <a:pt x="0" y="0"/>
                </a:moveTo>
                <a:lnTo>
                  <a:pt x="5453113" y="0"/>
                </a:lnTo>
                <a:lnTo>
                  <a:pt x="5453113" y="5248621"/>
                </a:lnTo>
                <a:lnTo>
                  <a:pt x="0" y="52486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89" name="Google Shape;589;p37"/>
          <p:cNvGrpSpPr/>
          <p:nvPr/>
        </p:nvGrpSpPr>
        <p:grpSpPr>
          <a:xfrm>
            <a:off x="0" y="0"/>
            <a:ext cx="18288000" cy="1306286"/>
            <a:chOff x="0" y="0"/>
            <a:chExt cx="24384000" cy="1741714"/>
          </a:xfrm>
        </p:grpSpPr>
        <p:sp>
          <p:nvSpPr>
            <p:cNvPr id="590" name="Google Shape;590;p37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91" name="Google Shape;591;p37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92" name="Google Shape;592;p37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93" name="Google Shape;593;p37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94" name="Google Shape;594;p37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95" name="Google Shape;595;p37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96" name="Google Shape;596;p37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97" name="Google Shape;597;p37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98" name="Google Shape;598;p37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599" name="Google Shape;599;p37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00" name="Google Shape;600;p37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01" name="Google Shape;601;p37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02" name="Google Shape;602;p37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03" name="Google Shape;603;p37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604" name="Google Shape;604;p37"/>
          <p:cNvSpPr txBox="1"/>
          <p:nvPr/>
        </p:nvSpPr>
        <p:spPr>
          <a:xfrm>
            <a:off x="5565911" y="5165167"/>
            <a:ext cx="7156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latin typeface="Lato"/>
                <a:ea typeface="Lato"/>
                <a:cs typeface="Lato"/>
                <a:sym typeface="Lato"/>
              </a:rPr>
              <a:t>But not like Pong 2.0: Bounce Beyond </a:t>
            </a:r>
            <a:endParaRPr b="1" sz="2799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5" name="Google Shape;60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242450">
            <a:off x="674400" y="4707050"/>
            <a:ext cx="466725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FC3"/>
        </a:solidFill>
      </p:bgPr>
    </p:bg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38"/>
          <p:cNvSpPr/>
          <p:nvPr/>
        </p:nvSpPr>
        <p:spPr>
          <a:xfrm>
            <a:off x="3770532" y="2016487"/>
            <a:ext cx="10746935" cy="6428621"/>
          </a:xfrm>
          <a:custGeom>
            <a:rect b="b" l="l" r="r" t="t"/>
            <a:pathLst>
              <a:path extrusionOk="0" h="6428621" w="10746935">
                <a:moveTo>
                  <a:pt x="0" y="0"/>
                </a:moveTo>
                <a:lnTo>
                  <a:pt x="10746936" y="0"/>
                </a:lnTo>
                <a:lnTo>
                  <a:pt x="10746936" y="6428622"/>
                </a:lnTo>
                <a:lnTo>
                  <a:pt x="0" y="64286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11" name="Google Shape;611;p38"/>
          <p:cNvGrpSpPr/>
          <p:nvPr/>
        </p:nvGrpSpPr>
        <p:grpSpPr>
          <a:xfrm>
            <a:off x="6539330" y="1306314"/>
            <a:ext cx="5212350" cy="2121526"/>
            <a:chOff x="1344" y="37"/>
            <a:chExt cx="6949800" cy="2828702"/>
          </a:xfrm>
        </p:grpSpPr>
        <p:grpSp>
          <p:nvGrpSpPr>
            <p:cNvPr id="612" name="Google Shape;612;p38"/>
            <p:cNvGrpSpPr/>
            <p:nvPr/>
          </p:nvGrpSpPr>
          <p:grpSpPr>
            <a:xfrm rot="-397733">
              <a:off x="686473" y="314496"/>
              <a:ext cx="5575507" cy="2199783"/>
              <a:chOff x="0" y="0"/>
              <a:chExt cx="1084822" cy="428010"/>
            </a:xfrm>
          </p:grpSpPr>
          <p:sp>
            <p:nvSpPr>
              <p:cNvPr id="613" name="Google Shape;613;p38"/>
              <p:cNvSpPr/>
              <p:nvPr/>
            </p:nvSpPr>
            <p:spPr>
              <a:xfrm>
                <a:off x="0" y="0"/>
                <a:ext cx="1084822" cy="428010"/>
              </a:xfrm>
              <a:custGeom>
                <a:rect b="b" l="l" r="r" t="t"/>
                <a:pathLst>
                  <a:path extrusionOk="0" h="428010" w="1084822">
                    <a:moveTo>
                      <a:pt x="542411" y="0"/>
                    </a:moveTo>
                    <a:cubicBezTo>
                      <a:pt x="242846" y="0"/>
                      <a:pt x="0" y="95813"/>
                      <a:pt x="0" y="214005"/>
                    </a:cubicBezTo>
                    <a:cubicBezTo>
                      <a:pt x="0" y="332197"/>
                      <a:pt x="242846" y="428010"/>
                      <a:pt x="542411" y="428010"/>
                    </a:cubicBezTo>
                    <a:cubicBezTo>
                      <a:pt x="841977" y="428010"/>
                      <a:pt x="1084822" y="332197"/>
                      <a:pt x="1084822" y="214005"/>
                    </a:cubicBezTo>
                    <a:cubicBezTo>
                      <a:pt x="1084822" y="95813"/>
                      <a:pt x="841977" y="0"/>
                      <a:pt x="542411" y="0"/>
                    </a:cubicBezTo>
                    <a:close/>
                  </a:path>
                </a:pathLst>
              </a:custGeom>
              <a:solidFill>
                <a:srgbClr val="00BFC3"/>
              </a:solidFill>
              <a:ln cap="sq" cmpd="sng" w="9525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38"/>
              <p:cNvSpPr txBox="1"/>
              <p:nvPr/>
            </p:nvSpPr>
            <p:spPr>
              <a:xfrm>
                <a:off x="76200" y="28575"/>
                <a:ext cx="932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15" name="Google Shape;615;p38"/>
            <p:cNvSpPr txBox="1"/>
            <p:nvPr/>
          </p:nvSpPr>
          <p:spPr>
            <a:xfrm rot="-493182">
              <a:off x="17109" y="1069235"/>
              <a:ext cx="6918270" cy="718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99">
                  <a:latin typeface="Ultra"/>
                  <a:ea typeface="Ultra"/>
                  <a:cs typeface="Ultra"/>
                  <a:sym typeface="Ultra"/>
                </a:rPr>
                <a:t>Failures </a:t>
              </a:r>
              <a:endParaRPr/>
            </a:p>
          </p:txBody>
        </p:sp>
      </p:grpSp>
      <p:grpSp>
        <p:nvGrpSpPr>
          <p:cNvPr id="616" name="Google Shape;616;p38"/>
          <p:cNvGrpSpPr/>
          <p:nvPr/>
        </p:nvGrpSpPr>
        <p:grpSpPr>
          <a:xfrm>
            <a:off x="0" y="9054600"/>
            <a:ext cx="18288000" cy="1306285"/>
            <a:chOff x="0" y="0"/>
            <a:chExt cx="24384000" cy="1741714"/>
          </a:xfrm>
        </p:grpSpPr>
        <p:sp>
          <p:nvSpPr>
            <p:cNvPr id="617" name="Google Shape;617;p38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18" name="Google Shape;618;p38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19" name="Google Shape;619;p38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20" name="Google Shape;620;p38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21" name="Google Shape;621;p38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22" name="Google Shape;622;p38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23" name="Google Shape;623;p38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24" name="Google Shape;624;p38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25" name="Google Shape;625;p38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26" name="Google Shape;626;p38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27" name="Google Shape;627;p38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28" name="Google Shape;628;p38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29" name="Google Shape;629;p38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30" name="Google Shape;630;p38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631" name="Google Shape;631;p38"/>
          <p:cNvSpPr txBox="1"/>
          <p:nvPr/>
        </p:nvSpPr>
        <p:spPr>
          <a:xfrm>
            <a:off x="15184366" y="9545041"/>
            <a:ext cx="1975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38"/>
          <p:cNvSpPr/>
          <p:nvPr/>
        </p:nvSpPr>
        <p:spPr>
          <a:xfrm>
            <a:off x="13976772" y="653143"/>
            <a:ext cx="5453113" cy="5248622"/>
          </a:xfrm>
          <a:custGeom>
            <a:rect b="b" l="l" r="r" t="t"/>
            <a:pathLst>
              <a:path extrusionOk="0" h="5248622" w="5453113">
                <a:moveTo>
                  <a:pt x="0" y="0"/>
                </a:moveTo>
                <a:lnTo>
                  <a:pt x="5453113" y="0"/>
                </a:lnTo>
                <a:lnTo>
                  <a:pt x="5453113" y="5248621"/>
                </a:lnTo>
                <a:lnTo>
                  <a:pt x="0" y="52486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33" name="Google Shape;633;p38"/>
          <p:cNvGrpSpPr/>
          <p:nvPr/>
        </p:nvGrpSpPr>
        <p:grpSpPr>
          <a:xfrm>
            <a:off x="0" y="0"/>
            <a:ext cx="18288000" cy="1306286"/>
            <a:chOff x="0" y="0"/>
            <a:chExt cx="24384000" cy="1741714"/>
          </a:xfrm>
        </p:grpSpPr>
        <p:sp>
          <p:nvSpPr>
            <p:cNvPr id="634" name="Google Shape;634;p38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35" name="Google Shape;635;p38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36" name="Google Shape;636;p38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37" name="Google Shape;637;p38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38" name="Google Shape;638;p38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39" name="Google Shape;639;p38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40" name="Google Shape;640;p38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41" name="Google Shape;641;p38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42" name="Google Shape;642;p38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43" name="Google Shape;643;p38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44" name="Google Shape;644;p38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45" name="Google Shape;645;p38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46" name="Google Shape;646;p38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47" name="Google Shape;647;p38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648" name="Google Shape;648;p38"/>
          <p:cNvSpPr txBox="1"/>
          <p:nvPr/>
        </p:nvSpPr>
        <p:spPr>
          <a:xfrm>
            <a:off x="5565911" y="4096792"/>
            <a:ext cx="7156200" cy="19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latin typeface="Lato"/>
                <a:ea typeface="Lato"/>
                <a:cs typeface="Lato"/>
                <a:sym typeface="Lato"/>
              </a:rPr>
              <a:t>Still working on:</a:t>
            </a:r>
            <a:endParaRPr b="1" sz="2799">
              <a:latin typeface="Lato"/>
              <a:ea typeface="Lato"/>
              <a:cs typeface="Lato"/>
              <a:sym typeface="Lato"/>
            </a:endParaRPr>
          </a:p>
          <a:p>
            <a:pPr indent="-406336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99"/>
              <a:buFont typeface="Lato"/>
              <a:buChar char="-"/>
            </a:pPr>
            <a:r>
              <a:rPr b="1" lang="en-US" sz="2799">
                <a:latin typeface="Lato"/>
                <a:ea typeface="Lato"/>
                <a:cs typeface="Lato"/>
                <a:sym typeface="Lato"/>
              </a:rPr>
              <a:t>single player (cpu)</a:t>
            </a:r>
            <a:endParaRPr b="1" sz="2799">
              <a:latin typeface="Lato"/>
              <a:ea typeface="Lato"/>
              <a:cs typeface="Lato"/>
              <a:sym typeface="Lato"/>
            </a:endParaRPr>
          </a:p>
          <a:p>
            <a:pPr indent="-406336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99"/>
              <a:buFont typeface="Lato"/>
              <a:buChar char="-"/>
            </a:pPr>
            <a:r>
              <a:rPr b="1" lang="en-US" sz="2799">
                <a:latin typeface="Lato"/>
                <a:ea typeface="Lato"/>
                <a:cs typeface="Lato"/>
                <a:sym typeface="Lato"/>
              </a:rPr>
              <a:t>levels (acceleration + obstacles)</a:t>
            </a:r>
            <a:endParaRPr b="1" sz="2799">
              <a:latin typeface="Lato"/>
              <a:ea typeface="Lato"/>
              <a:cs typeface="Lato"/>
              <a:sym typeface="Lato"/>
            </a:endParaRPr>
          </a:p>
          <a:p>
            <a:pPr indent="-406336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99"/>
              <a:buFont typeface="Lato"/>
              <a:buChar char="-"/>
            </a:pPr>
            <a:r>
              <a:rPr b="1" lang="en-US" sz="2799">
                <a:latin typeface="Lato"/>
                <a:ea typeface="Lato"/>
                <a:cs typeface="Lato"/>
                <a:sym typeface="Lato"/>
              </a:rPr>
              <a:t>music </a:t>
            </a:r>
            <a:endParaRPr b="1" sz="2799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49" name="Google Shape;64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242450">
            <a:off x="674400" y="4707050"/>
            <a:ext cx="466725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BFC3"/>
        </a:solid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39"/>
          <p:cNvSpPr/>
          <p:nvPr/>
        </p:nvSpPr>
        <p:spPr>
          <a:xfrm>
            <a:off x="3770532" y="2016487"/>
            <a:ext cx="10746935" cy="6428621"/>
          </a:xfrm>
          <a:custGeom>
            <a:rect b="b" l="l" r="r" t="t"/>
            <a:pathLst>
              <a:path extrusionOk="0" h="6428621" w="10746935">
                <a:moveTo>
                  <a:pt x="0" y="0"/>
                </a:moveTo>
                <a:lnTo>
                  <a:pt x="10746936" y="0"/>
                </a:lnTo>
                <a:lnTo>
                  <a:pt x="10746936" y="6428622"/>
                </a:lnTo>
                <a:lnTo>
                  <a:pt x="0" y="64286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55" name="Google Shape;655;p39"/>
          <p:cNvGrpSpPr/>
          <p:nvPr/>
        </p:nvGrpSpPr>
        <p:grpSpPr>
          <a:xfrm>
            <a:off x="6539330" y="1306314"/>
            <a:ext cx="5212350" cy="2121526"/>
            <a:chOff x="1344" y="37"/>
            <a:chExt cx="6949800" cy="2828702"/>
          </a:xfrm>
        </p:grpSpPr>
        <p:grpSp>
          <p:nvGrpSpPr>
            <p:cNvPr id="656" name="Google Shape;656;p39"/>
            <p:cNvGrpSpPr/>
            <p:nvPr/>
          </p:nvGrpSpPr>
          <p:grpSpPr>
            <a:xfrm rot="-397733">
              <a:off x="686473" y="314496"/>
              <a:ext cx="5575507" cy="2199783"/>
              <a:chOff x="0" y="0"/>
              <a:chExt cx="1084822" cy="428010"/>
            </a:xfrm>
          </p:grpSpPr>
          <p:sp>
            <p:nvSpPr>
              <p:cNvPr id="657" name="Google Shape;657;p39"/>
              <p:cNvSpPr/>
              <p:nvPr/>
            </p:nvSpPr>
            <p:spPr>
              <a:xfrm>
                <a:off x="0" y="0"/>
                <a:ext cx="1084822" cy="428010"/>
              </a:xfrm>
              <a:custGeom>
                <a:rect b="b" l="l" r="r" t="t"/>
                <a:pathLst>
                  <a:path extrusionOk="0" h="428010" w="1084822">
                    <a:moveTo>
                      <a:pt x="542411" y="0"/>
                    </a:moveTo>
                    <a:cubicBezTo>
                      <a:pt x="242846" y="0"/>
                      <a:pt x="0" y="95813"/>
                      <a:pt x="0" y="214005"/>
                    </a:cubicBezTo>
                    <a:cubicBezTo>
                      <a:pt x="0" y="332197"/>
                      <a:pt x="242846" y="428010"/>
                      <a:pt x="542411" y="428010"/>
                    </a:cubicBezTo>
                    <a:cubicBezTo>
                      <a:pt x="841977" y="428010"/>
                      <a:pt x="1084822" y="332197"/>
                      <a:pt x="1084822" y="214005"/>
                    </a:cubicBezTo>
                    <a:cubicBezTo>
                      <a:pt x="1084822" y="95813"/>
                      <a:pt x="841977" y="0"/>
                      <a:pt x="542411" y="0"/>
                    </a:cubicBezTo>
                    <a:close/>
                  </a:path>
                </a:pathLst>
              </a:custGeom>
              <a:solidFill>
                <a:srgbClr val="00BFC3"/>
              </a:solidFill>
              <a:ln cap="sq" cmpd="sng" w="9525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8" name="Google Shape;658;p39"/>
              <p:cNvSpPr txBox="1"/>
              <p:nvPr/>
            </p:nvSpPr>
            <p:spPr>
              <a:xfrm>
                <a:off x="76200" y="28575"/>
                <a:ext cx="932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59" name="Google Shape;659;p39"/>
            <p:cNvSpPr txBox="1"/>
            <p:nvPr/>
          </p:nvSpPr>
          <p:spPr>
            <a:xfrm rot="-493182">
              <a:off x="17109" y="1069235"/>
              <a:ext cx="6918270" cy="718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99">
                  <a:latin typeface="Ultra"/>
                  <a:ea typeface="Ultra"/>
                  <a:cs typeface="Ultra"/>
                  <a:sym typeface="Ultra"/>
                </a:rPr>
                <a:t>Failures </a:t>
              </a:r>
              <a:endParaRPr/>
            </a:p>
          </p:txBody>
        </p:sp>
      </p:grpSp>
      <p:grpSp>
        <p:nvGrpSpPr>
          <p:cNvPr id="660" name="Google Shape;660;p39"/>
          <p:cNvGrpSpPr/>
          <p:nvPr/>
        </p:nvGrpSpPr>
        <p:grpSpPr>
          <a:xfrm>
            <a:off x="0" y="9054600"/>
            <a:ext cx="18288000" cy="1306285"/>
            <a:chOff x="0" y="0"/>
            <a:chExt cx="24384000" cy="1741714"/>
          </a:xfrm>
        </p:grpSpPr>
        <p:sp>
          <p:nvSpPr>
            <p:cNvPr id="661" name="Google Shape;661;p39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62" name="Google Shape;662;p39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63" name="Google Shape;663;p39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64" name="Google Shape;664;p39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65" name="Google Shape;665;p39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66" name="Google Shape;666;p39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67" name="Google Shape;667;p39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68" name="Google Shape;668;p39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69" name="Google Shape;669;p39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70" name="Google Shape;670;p39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71" name="Google Shape;671;p39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72" name="Google Shape;672;p39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73" name="Google Shape;673;p39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74" name="Google Shape;674;p39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675" name="Google Shape;675;p39"/>
          <p:cNvSpPr txBox="1"/>
          <p:nvPr/>
        </p:nvSpPr>
        <p:spPr>
          <a:xfrm>
            <a:off x="15184366" y="9545041"/>
            <a:ext cx="19752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39"/>
          <p:cNvSpPr/>
          <p:nvPr/>
        </p:nvSpPr>
        <p:spPr>
          <a:xfrm>
            <a:off x="13976772" y="653143"/>
            <a:ext cx="5453113" cy="5248622"/>
          </a:xfrm>
          <a:custGeom>
            <a:rect b="b" l="l" r="r" t="t"/>
            <a:pathLst>
              <a:path extrusionOk="0" h="5248622" w="5453113">
                <a:moveTo>
                  <a:pt x="0" y="0"/>
                </a:moveTo>
                <a:lnTo>
                  <a:pt x="5453113" y="0"/>
                </a:lnTo>
                <a:lnTo>
                  <a:pt x="5453113" y="5248621"/>
                </a:lnTo>
                <a:lnTo>
                  <a:pt x="0" y="524862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77" name="Google Shape;677;p39"/>
          <p:cNvGrpSpPr/>
          <p:nvPr/>
        </p:nvGrpSpPr>
        <p:grpSpPr>
          <a:xfrm>
            <a:off x="0" y="0"/>
            <a:ext cx="18288000" cy="1306286"/>
            <a:chOff x="0" y="0"/>
            <a:chExt cx="24384000" cy="1741714"/>
          </a:xfrm>
        </p:grpSpPr>
        <p:sp>
          <p:nvSpPr>
            <p:cNvPr id="678" name="Google Shape;678;p39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79" name="Google Shape;679;p39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80" name="Google Shape;680;p39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81" name="Google Shape;681;p39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82" name="Google Shape;682;p39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83" name="Google Shape;683;p39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84" name="Google Shape;684;p39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85" name="Google Shape;685;p39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86" name="Google Shape;686;p39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87" name="Google Shape;687;p39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88" name="Google Shape;688;p39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89" name="Google Shape;689;p39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90" name="Google Shape;690;p39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691" name="Google Shape;691;p39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692" name="Google Shape;692;p39"/>
          <p:cNvSpPr txBox="1"/>
          <p:nvPr/>
        </p:nvSpPr>
        <p:spPr>
          <a:xfrm>
            <a:off x="5567411" y="4469580"/>
            <a:ext cx="7156200" cy="1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latin typeface="Lato"/>
                <a:ea typeface="Lato"/>
                <a:cs typeface="Lato"/>
                <a:sym typeface="Lato"/>
              </a:rPr>
              <a:t>We also originally wanted to make it so multiplayer meant across multiple FPGAs, </a:t>
            </a:r>
            <a:endParaRPr b="1" sz="2799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latin typeface="Lato"/>
                <a:ea typeface="Lato"/>
                <a:cs typeface="Lato"/>
                <a:sym typeface="Lato"/>
              </a:rPr>
              <a:t>but that’s way over our heads now</a:t>
            </a:r>
            <a:endParaRPr b="1" sz="2799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93" name="Google Shape;693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242450">
            <a:off x="674400" y="4707050"/>
            <a:ext cx="4667250" cy="466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075" y="152400"/>
            <a:ext cx="10737790" cy="998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439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40"/>
          <p:cNvSpPr/>
          <p:nvPr/>
        </p:nvSpPr>
        <p:spPr>
          <a:xfrm>
            <a:off x="15705" y="-3983875"/>
            <a:ext cx="18288000" cy="18254749"/>
          </a:xfrm>
          <a:custGeom>
            <a:rect b="b" l="l" r="r" t="t"/>
            <a:pathLst>
              <a:path extrusionOk="0" h="18254749" w="18288000">
                <a:moveTo>
                  <a:pt x="0" y="0"/>
                </a:moveTo>
                <a:lnTo>
                  <a:pt x="18288000" y="0"/>
                </a:lnTo>
                <a:lnTo>
                  <a:pt x="18288000" y="18254750"/>
                </a:lnTo>
                <a:lnTo>
                  <a:pt x="0" y="182547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9" name="Google Shape;699;p40"/>
          <p:cNvSpPr/>
          <p:nvPr/>
        </p:nvSpPr>
        <p:spPr>
          <a:xfrm>
            <a:off x="4059489" y="2092643"/>
            <a:ext cx="10200433" cy="6101714"/>
          </a:xfrm>
          <a:custGeom>
            <a:rect b="b" l="l" r="r" t="t"/>
            <a:pathLst>
              <a:path extrusionOk="0" h="6101714" w="10200433">
                <a:moveTo>
                  <a:pt x="0" y="0"/>
                </a:moveTo>
                <a:lnTo>
                  <a:pt x="10200433" y="0"/>
                </a:lnTo>
                <a:lnTo>
                  <a:pt x="10200433" y="6101714"/>
                </a:lnTo>
                <a:lnTo>
                  <a:pt x="0" y="6101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00" name="Google Shape;700;p40"/>
          <p:cNvGrpSpPr/>
          <p:nvPr/>
        </p:nvGrpSpPr>
        <p:grpSpPr>
          <a:xfrm rot="-5400000">
            <a:off x="-8490857" y="4506983"/>
            <a:ext cx="18288000" cy="1306286"/>
            <a:chOff x="0" y="0"/>
            <a:chExt cx="24384000" cy="1741714"/>
          </a:xfrm>
        </p:grpSpPr>
        <p:sp>
          <p:nvSpPr>
            <p:cNvPr id="701" name="Google Shape;701;p40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02" name="Google Shape;702;p40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03" name="Google Shape;703;p40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04" name="Google Shape;704;p40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05" name="Google Shape;705;p40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06" name="Google Shape;706;p40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07" name="Google Shape;707;p40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08" name="Google Shape;708;p40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09" name="Google Shape;709;p40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10" name="Google Shape;710;p40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11" name="Google Shape;711;p40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12" name="Google Shape;712;p40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13" name="Google Shape;713;p40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14" name="Google Shape;714;p40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715" name="Google Shape;715;p40"/>
          <p:cNvGrpSpPr/>
          <p:nvPr/>
        </p:nvGrpSpPr>
        <p:grpSpPr>
          <a:xfrm rot="-5400000">
            <a:off x="8490857" y="4490357"/>
            <a:ext cx="18288000" cy="1306286"/>
            <a:chOff x="0" y="0"/>
            <a:chExt cx="24384000" cy="1741714"/>
          </a:xfrm>
        </p:grpSpPr>
        <p:sp>
          <p:nvSpPr>
            <p:cNvPr id="716" name="Google Shape;716;p40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17" name="Google Shape;717;p40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18" name="Google Shape;718;p40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19" name="Google Shape;719;p40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20" name="Google Shape;720;p40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21" name="Google Shape;721;p40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22" name="Google Shape;722;p40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23" name="Google Shape;723;p40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24" name="Google Shape;724;p40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25" name="Google Shape;725;p40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26" name="Google Shape;726;p40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27" name="Google Shape;727;p40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28" name="Google Shape;728;p40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729" name="Google Shape;729;p40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730" name="Google Shape;730;p40"/>
          <p:cNvSpPr txBox="1"/>
          <p:nvPr/>
        </p:nvSpPr>
        <p:spPr>
          <a:xfrm>
            <a:off x="5140481" y="3934376"/>
            <a:ext cx="8038450" cy="13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233" u="none" cap="none" strike="noStrike">
                <a:solidFill>
                  <a:srgbClr val="000000"/>
                </a:solidFill>
                <a:latin typeface="Ultra"/>
                <a:ea typeface="Ultra"/>
                <a:cs typeface="Ultra"/>
                <a:sym typeface="Ultra"/>
              </a:rPr>
              <a:t>Thank You!</a:t>
            </a:r>
            <a:endParaRPr/>
          </a:p>
        </p:txBody>
      </p:sp>
      <p:sp>
        <p:nvSpPr>
          <p:cNvPr id="731" name="Google Shape;731;p40"/>
          <p:cNvSpPr txBox="1"/>
          <p:nvPr/>
        </p:nvSpPr>
        <p:spPr>
          <a:xfrm>
            <a:off x="5616512" y="5646735"/>
            <a:ext cx="7086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Lato"/>
                <a:ea typeface="Lato"/>
                <a:cs typeface="Lato"/>
                <a:sym typeface="Lato"/>
              </a:rPr>
              <a:t>Questions?</a:t>
            </a:r>
            <a:endParaRPr/>
          </a:p>
        </p:txBody>
      </p:sp>
      <p:sp>
        <p:nvSpPr>
          <p:cNvPr id="732" name="Google Shape;732;p40"/>
          <p:cNvSpPr/>
          <p:nvPr/>
        </p:nvSpPr>
        <p:spPr>
          <a:xfrm rot="-544265">
            <a:off x="402672" y="5717948"/>
            <a:ext cx="4853761" cy="4952818"/>
          </a:xfrm>
          <a:custGeom>
            <a:rect b="b" l="l" r="r" t="t"/>
            <a:pathLst>
              <a:path extrusionOk="0" h="4952818" w="4853761">
                <a:moveTo>
                  <a:pt x="0" y="0"/>
                </a:moveTo>
                <a:lnTo>
                  <a:pt x="4853762" y="0"/>
                </a:lnTo>
                <a:lnTo>
                  <a:pt x="4853762" y="4952818"/>
                </a:lnTo>
                <a:lnTo>
                  <a:pt x="0" y="49528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3" name="Google Shape;733;p40"/>
          <p:cNvSpPr/>
          <p:nvPr/>
        </p:nvSpPr>
        <p:spPr>
          <a:xfrm rot="4469435">
            <a:off x="12016364" y="426721"/>
            <a:ext cx="4524549" cy="4354879"/>
          </a:xfrm>
          <a:custGeom>
            <a:rect b="b" l="l" r="r" t="t"/>
            <a:pathLst>
              <a:path extrusionOk="0" h="4354879" w="4524549">
                <a:moveTo>
                  <a:pt x="0" y="0"/>
                </a:moveTo>
                <a:lnTo>
                  <a:pt x="4524549" y="0"/>
                </a:lnTo>
                <a:lnTo>
                  <a:pt x="4524549" y="4354878"/>
                </a:lnTo>
                <a:lnTo>
                  <a:pt x="0" y="43548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4" name="Google Shape;734;p40"/>
          <p:cNvSpPr/>
          <p:nvPr/>
        </p:nvSpPr>
        <p:spPr>
          <a:xfrm>
            <a:off x="13178930" y="6745515"/>
            <a:ext cx="3465093" cy="2897684"/>
          </a:xfrm>
          <a:custGeom>
            <a:rect b="b" l="l" r="r" t="t"/>
            <a:pathLst>
              <a:path extrusionOk="0" h="2897684" w="3465093">
                <a:moveTo>
                  <a:pt x="0" y="0"/>
                </a:moveTo>
                <a:lnTo>
                  <a:pt x="3465093" y="0"/>
                </a:lnTo>
                <a:lnTo>
                  <a:pt x="3465093" y="2897684"/>
                </a:lnTo>
                <a:lnTo>
                  <a:pt x="0" y="28976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35" name="Google Shape;735;p40"/>
          <p:cNvSpPr/>
          <p:nvPr/>
        </p:nvSpPr>
        <p:spPr>
          <a:xfrm rot="1408981">
            <a:off x="2182757" y="424274"/>
            <a:ext cx="2739200" cy="2933548"/>
          </a:xfrm>
          <a:custGeom>
            <a:rect b="b" l="l" r="r" t="t"/>
            <a:pathLst>
              <a:path extrusionOk="0" h="2933548" w="2739200">
                <a:moveTo>
                  <a:pt x="0" y="0"/>
                </a:moveTo>
                <a:lnTo>
                  <a:pt x="2739200" y="0"/>
                </a:lnTo>
                <a:lnTo>
                  <a:pt x="2739200" y="2933547"/>
                </a:lnTo>
                <a:lnTo>
                  <a:pt x="0" y="29335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3"/>
          <p:cNvPicPr preferRelativeResize="0"/>
          <p:nvPr/>
        </p:nvPicPr>
        <p:blipFill rotWithShape="1">
          <a:blip r:embed="rId3">
            <a:alphaModFix/>
          </a:blip>
          <a:srcRect b="0" l="0" r="0" t="29383"/>
          <a:stretch/>
        </p:blipFill>
        <p:spPr>
          <a:xfrm>
            <a:off x="152400" y="1434672"/>
            <a:ext cx="17983201" cy="6535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88" y="1663375"/>
            <a:ext cx="7637250" cy="222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400" y="3774475"/>
            <a:ext cx="12628825" cy="304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93575" y="2380700"/>
            <a:ext cx="7509000" cy="193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9250" y="6658212"/>
            <a:ext cx="8412524" cy="2035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68375" y="6512675"/>
            <a:ext cx="9078400" cy="2326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D7439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/>
          <p:nvPr/>
        </p:nvSpPr>
        <p:spPr>
          <a:xfrm rot="969562">
            <a:off x="5197872" y="7497199"/>
            <a:ext cx="3288857" cy="3522203"/>
          </a:xfrm>
          <a:custGeom>
            <a:rect b="b" l="l" r="r" t="t"/>
            <a:pathLst>
              <a:path extrusionOk="0" h="3522203" w="3288857">
                <a:moveTo>
                  <a:pt x="0" y="0"/>
                </a:moveTo>
                <a:lnTo>
                  <a:pt x="3288857" y="0"/>
                </a:lnTo>
                <a:lnTo>
                  <a:pt x="3288857" y="3522202"/>
                </a:lnTo>
                <a:lnTo>
                  <a:pt x="0" y="35222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8" name="Google Shape;118;p25"/>
          <p:cNvSpPr/>
          <p:nvPr/>
        </p:nvSpPr>
        <p:spPr>
          <a:xfrm>
            <a:off x="585314" y="2432968"/>
            <a:ext cx="10200433" cy="6101714"/>
          </a:xfrm>
          <a:custGeom>
            <a:rect b="b" l="l" r="r" t="t"/>
            <a:pathLst>
              <a:path extrusionOk="0" h="6101714" w="10200433">
                <a:moveTo>
                  <a:pt x="0" y="0"/>
                </a:moveTo>
                <a:lnTo>
                  <a:pt x="10200433" y="0"/>
                </a:lnTo>
                <a:lnTo>
                  <a:pt x="10200433" y="6101714"/>
                </a:lnTo>
                <a:lnTo>
                  <a:pt x="0" y="61017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" name="Google Shape;119;p25"/>
          <p:cNvSpPr/>
          <p:nvPr/>
        </p:nvSpPr>
        <p:spPr>
          <a:xfrm>
            <a:off x="3511270" y="1028700"/>
            <a:ext cx="4348522" cy="2482611"/>
          </a:xfrm>
          <a:custGeom>
            <a:rect b="b" l="l" r="r" t="t"/>
            <a:pathLst>
              <a:path extrusionOk="0" h="2482611" w="4348522">
                <a:moveTo>
                  <a:pt x="0" y="0"/>
                </a:moveTo>
                <a:lnTo>
                  <a:pt x="4348522" y="0"/>
                </a:lnTo>
                <a:lnTo>
                  <a:pt x="4348522" y="2482611"/>
                </a:lnTo>
                <a:lnTo>
                  <a:pt x="0" y="24826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" name="Google Shape;120;p25"/>
          <p:cNvSpPr txBox="1"/>
          <p:nvPr/>
        </p:nvSpPr>
        <p:spPr>
          <a:xfrm>
            <a:off x="1435272" y="4632974"/>
            <a:ext cx="8805300" cy="28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latin typeface="Ultra"/>
                <a:ea typeface="Ultra"/>
                <a:cs typeface="Ultra"/>
                <a:sym typeface="Ultra"/>
              </a:rPr>
              <a:t>Pong 2.0: Bounce Beyond</a:t>
            </a:r>
            <a:endParaRPr sz="7000">
              <a:latin typeface="Ultra"/>
              <a:ea typeface="Ultra"/>
              <a:cs typeface="Ultra"/>
              <a:sym typeface="Ultr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latin typeface="Ultra"/>
              <a:ea typeface="Ultra"/>
              <a:cs typeface="Ultra"/>
              <a:sym typeface="Ultra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10240577" y="1028700"/>
            <a:ext cx="6912676" cy="7627781"/>
          </a:xfrm>
          <a:custGeom>
            <a:rect b="b" l="l" r="r" t="t"/>
            <a:pathLst>
              <a:path extrusionOk="0" h="7627781" w="6912676">
                <a:moveTo>
                  <a:pt x="0" y="0"/>
                </a:moveTo>
                <a:lnTo>
                  <a:pt x="6912677" y="0"/>
                </a:lnTo>
                <a:lnTo>
                  <a:pt x="6912677" y="7627781"/>
                </a:lnTo>
                <a:lnTo>
                  <a:pt x="0" y="762778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" name="Google Shape;122;p25"/>
          <p:cNvSpPr/>
          <p:nvPr/>
        </p:nvSpPr>
        <p:spPr>
          <a:xfrm rot="1577044">
            <a:off x="13656405" y="6827469"/>
            <a:ext cx="4920538" cy="4114800"/>
          </a:xfrm>
          <a:custGeom>
            <a:rect b="b" l="l" r="r" t="t"/>
            <a:pathLst>
              <a:path extrusionOk="0" h="4114800" w="4920538">
                <a:moveTo>
                  <a:pt x="0" y="0"/>
                </a:moveTo>
                <a:lnTo>
                  <a:pt x="4920538" y="0"/>
                </a:lnTo>
                <a:lnTo>
                  <a:pt x="492053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p25"/>
          <p:cNvSpPr/>
          <p:nvPr/>
        </p:nvSpPr>
        <p:spPr>
          <a:xfrm>
            <a:off x="8718236" y="139903"/>
            <a:ext cx="3044682" cy="3345805"/>
          </a:xfrm>
          <a:custGeom>
            <a:rect b="b" l="l" r="r" t="t"/>
            <a:pathLst>
              <a:path extrusionOk="0" h="3345805" w="3044682">
                <a:moveTo>
                  <a:pt x="0" y="0"/>
                </a:moveTo>
                <a:lnTo>
                  <a:pt x="3044682" y="0"/>
                </a:lnTo>
                <a:lnTo>
                  <a:pt x="3044682" y="3345805"/>
                </a:lnTo>
                <a:lnTo>
                  <a:pt x="0" y="33458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4" name="Google Shape;124;p25"/>
          <p:cNvSpPr/>
          <p:nvPr/>
        </p:nvSpPr>
        <p:spPr>
          <a:xfrm rot="1166894">
            <a:off x="299063" y="1743692"/>
            <a:ext cx="2087031" cy="1967027"/>
          </a:xfrm>
          <a:custGeom>
            <a:rect b="b" l="l" r="r" t="t"/>
            <a:pathLst>
              <a:path extrusionOk="0" h="1967027" w="2087031">
                <a:moveTo>
                  <a:pt x="0" y="0"/>
                </a:moveTo>
                <a:lnTo>
                  <a:pt x="2087031" y="0"/>
                </a:lnTo>
                <a:lnTo>
                  <a:pt x="2087031" y="1967027"/>
                </a:lnTo>
                <a:lnTo>
                  <a:pt x="0" y="19670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5" name="Google Shape;125;p25"/>
          <p:cNvSpPr txBox="1"/>
          <p:nvPr/>
        </p:nvSpPr>
        <p:spPr>
          <a:xfrm>
            <a:off x="3976584" y="1803280"/>
            <a:ext cx="341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Lato"/>
                <a:ea typeface="Lato"/>
                <a:cs typeface="Lato"/>
                <a:sym typeface="Lato"/>
              </a:rPr>
              <a:t>Team Bobb presents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5B97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/>
          <p:nvPr/>
        </p:nvSpPr>
        <p:spPr>
          <a:xfrm>
            <a:off x="3770532" y="2016487"/>
            <a:ext cx="10746935" cy="6428621"/>
          </a:xfrm>
          <a:custGeom>
            <a:rect b="b" l="l" r="r" t="t"/>
            <a:pathLst>
              <a:path extrusionOk="0" h="6428621" w="10746935">
                <a:moveTo>
                  <a:pt x="0" y="0"/>
                </a:moveTo>
                <a:lnTo>
                  <a:pt x="10746936" y="0"/>
                </a:lnTo>
                <a:lnTo>
                  <a:pt x="10746936" y="6428622"/>
                </a:lnTo>
                <a:lnTo>
                  <a:pt x="0" y="64286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31" name="Google Shape;131;p26"/>
          <p:cNvGrpSpPr/>
          <p:nvPr/>
        </p:nvGrpSpPr>
        <p:grpSpPr>
          <a:xfrm>
            <a:off x="6481092" y="1306286"/>
            <a:ext cx="5304600" cy="2121554"/>
            <a:chOff x="-76306" y="0"/>
            <a:chExt cx="7072800" cy="2828739"/>
          </a:xfrm>
        </p:grpSpPr>
        <p:grpSp>
          <p:nvGrpSpPr>
            <p:cNvPr id="132" name="Google Shape;132;p26"/>
            <p:cNvGrpSpPr/>
            <p:nvPr/>
          </p:nvGrpSpPr>
          <p:grpSpPr>
            <a:xfrm rot="-397755">
              <a:off x="686478" y="314477"/>
              <a:ext cx="5575518" cy="2199785"/>
              <a:chOff x="0" y="0"/>
              <a:chExt cx="1084822" cy="428010"/>
            </a:xfrm>
          </p:grpSpPr>
          <p:sp>
            <p:nvSpPr>
              <p:cNvPr id="133" name="Google Shape;133;p26"/>
              <p:cNvSpPr/>
              <p:nvPr/>
            </p:nvSpPr>
            <p:spPr>
              <a:xfrm>
                <a:off x="0" y="0"/>
                <a:ext cx="1084822" cy="428010"/>
              </a:xfrm>
              <a:custGeom>
                <a:rect b="b" l="l" r="r" t="t"/>
                <a:pathLst>
                  <a:path extrusionOk="0" h="428010" w="1084822">
                    <a:moveTo>
                      <a:pt x="542411" y="0"/>
                    </a:moveTo>
                    <a:cubicBezTo>
                      <a:pt x="242846" y="0"/>
                      <a:pt x="0" y="95813"/>
                      <a:pt x="0" y="214005"/>
                    </a:cubicBezTo>
                    <a:cubicBezTo>
                      <a:pt x="0" y="332197"/>
                      <a:pt x="242846" y="428010"/>
                      <a:pt x="542411" y="428010"/>
                    </a:cubicBezTo>
                    <a:cubicBezTo>
                      <a:pt x="841977" y="428010"/>
                      <a:pt x="1084822" y="332197"/>
                      <a:pt x="1084822" y="214005"/>
                    </a:cubicBezTo>
                    <a:cubicBezTo>
                      <a:pt x="1084822" y="95813"/>
                      <a:pt x="841977" y="0"/>
                      <a:pt x="542411" y="0"/>
                    </a:cubicBezTo>
                    <a:close/>
                  </a:path>
                </a:pathLst>
              </a:custGeom>
              <a:solidFill>
                <a:srgbClr val="FF5B97"/>
              </a:solidFill>
              <a:ln cap="sq" cmpd="sng" w="9525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6"/>
              <p:cNvSpPr txBox="1"/>
              <p:nvPr/>
            </p:nvSpPr>
            <p:spPr>
              <a:xfrm>
                <a:off x="76200" y="28575"/>
                <a:ext cx="932422" cy="3232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" name="Google Shape;135;p26"/>
            <p:cNvSpPr txBox="1"/>
            <p:nvPr/>
          </p:nvSpPr>
          <p:spPr>
            <a:xfrm rot="-493182">
              <a:off x="959" y="502940"/>
              <a:ext cx="6918270" cy="15797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99">
                  <a:latin typeface="Ultra"/>
                  <a:ea typeface="Ultra"/>
                  <a:cs typeface="Ultra"/>
                  <a:sym typeface="Ultra"/>
                </a:rPr>
                <a:t>Goal /</a:t>
              </a:r>
              <a:endParaRPr sz="3499">
                <a:latin typeface="Ultra"/>
                <a:ea typeface="Ultra"/>
                <a:cs typeface="Ultra"/>
                <a:sym typeface="Ultra"/>
              </a:endParaRPr>
            </a:p>
            <a:p>
              <a:pPr indent="0" lvl="0" marL="0" marR="0" rtl="0" algn="ctr">
                <a:lnSpc>
                  <a:spcPct val="11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99">
                  <a:latin typeface="Ultra"/>
                  <a:ea typeface="Ultra"/>
                  <a:cs typeface="Ultra"/>
                  <a:sym typeface="Ultra"/>
                </a:rPr>
                <a:t>Motivation</a:t>
              </a:r>
              <a:endParaRPr/>
            </a:p>
          </p:txBody>
        </p:sp>
      </p:grpSp>
      <p:grpSp>
        <p:nvGrpSpPr>
          <p:cNvPr id="136" name="Google Shape;136;p26"/>
          <p:cNvGrpSpPr/>
          <p:nvPr/>
        </p:nvGrpSpPr>
        <p:grpSpPr>
          <a:xfrm>
            <a:off x="0" y="9054600"/>
            <a:ext cx="18288000" cy="1306286"/>
            <a:chOff x="0" y="0"/>
            <a:chExt cx="24384000" cy="1741714"/>
          </a:xfrm>
        </p:grpSpPr>
        <p:sp>
          <p:nvSpPr>
            <p:cNvPr id="137" name="Google Shape;137;p26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38" name="Google Shape;138;p26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39" name="Google Shape;139;p26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0" name="Google Shape;140;p26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1" name="Google Shape;141;p26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2" name="Google Shape;142;p26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3" name="Google Shape;143;p26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4" name="Google Shape;144;p26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5" name="Google Shape;145;p26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6" name="Google Shape;146;p26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7" name="Google Shape;147;p26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8" name="Google Shape;148;p26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49" name="Google Shape;149;p26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0" name="Google Shape;150;p26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51" name="Google Shape;151;p26"/>
          <p:cNvSpPr/>
          <p:nvPr/>
        </p:nvSpPr>
        <p:spPr>
          <a:xfrm>
            <a:off x="-472810" y="653143"/>
            <a:ext cx="5155905" cy="5261127"/>
          </a:xfrm>
          <a:custGeom>
            <a:rect b="b" l="l" r="r" t="t"/>
            <a:pathLst>
              <a:path extrusionOk="0" h="5261127" w="5155905">
                <a:moveTo>
                  <a:pt x="0" y="0"/>
                </a:moveTo>
                <a:lnTo>
                  <a:pt x="5155905" y="0"/>
                </a:lnTo>
                <a:lnTo>
                  <a:pt x="5155905" y="5261127"/>
                </a:lnTo>
                <a:lnTo>
                  <a:pt x="0" y="5261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52" name="Google Shape;152;p26"/>
          <p:cNvGrpSpPr/>
          <p:nvPr/>
        </p:nvGrpSpPr>
        <p:grpSpPr>
          <a:xfrm>
            <a:off x="0" y="0"/>
            <a:ext cx="18288000" cy="1306286"/>
            <a:chOff x="0" y="0"/>
            <a:chExt cx="24384000" cy="1741714"/>
          </a:xfrm>
        </p:grpSpPr>
        <p:sp>
          <p:nvSpPr>
            <p:cNvPr id="153" name="Google Shape;153;p26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4" name="Google Shape;154;p26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5" name="Google Shape;155;p26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6" name="Google Shape;156;p26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7" name="Google Shape;157;p26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8" name="Google Shape;158;p26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59" name="Google Shape;159;p26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0" name="Google Shape;160;p26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1" name="Google Shape;161;p26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2" name="Google Shape;162;p26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3" name="Google Shape;163;p26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4" name="Google Shape;164;p26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5" name="Google Shape;165;p26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66" name="Google Shape;166;p26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67" name="Google Shape;167;p26"/>
          <p:cNvSpPr/>
          <p:nvPr/>
        </p:nvSpPr>
        <p:spPr>
          <a:xfrm>
            <a:off x="14075908" y="4881074"/>
            <a:ext cx="3668064" cy="3928315"/>
          </a:xfrm>
          <a:custGeom>
            <a:rect b="b" l="l" r="r" t="t"/>
            <a:pathLst>
              <a:path extrusionOk="0" h="3928315" w="3668064">
                <a:moveTo>
                  <a:pt x="0" y="0"/>
                </a:moveTo>
                <a:lnTo>
                  <a:pt x="3668064" y="0"/>
                </a:lnTo>
                <a:lnTo>
                  <a:pt x="3668064" y="3928315"/>
                </a:lnTo>
                <a:lnTo>
                  <a:pt x="0" y="3928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8" name="Google Shape;168;p26"/>
          <p:cNvSpPr txBox="1"/>
          <p:nvPr/>
        </p:nvSpPr>
        <p:spPr>
          <a:xfrm>
            <a:off x="5567411" y="4310192"/>
            <a:ext cx="7156200" cy="29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-US" sz="2799">
                <a:latin typeface="Lato"/>
                <a:ea typeface="Lato"/>
                <a:cs typeface="Lato"/>
                <a:sym typeface="Lato"/>
              </a:rPr>
              <a:t>Create an </a:t>
            </a:r>
            <a:r>
              <a:rPr b="1" lang="en-US" sz="2799">
                <a:latin typeface="Lato"/>
                <a:ea typeface="Lato"/>
                <a:cs typeface="Lato"/>
                <a:sym typeface="Lato"/>
              </a:rPr>
              <a:t>enhanced</a:t>
            </a:r>
            <a:r>
              <a:rPr b="1" lang="en-US" sz="2799">
                <a:latin typeface="Lato"/>
                <a:ea typeface="Lato"/>
                <a:cs typeface="Lato"/>
                <a:sym typeface="Lato"/>
              </a:rPr>
              <a:t> pong experience through audio and input improvements </a:t>
            </a:r>
            <a:endParaRPr b="1" sz="2799">
              <a:latin typeface="Lato"/>
              <a:ea typeface="Lato"/>
              <a:cs typeface="Lato"/>
              <a:sym typeface="Lato"/>
            </a:endParaRPr>
          </a:p>
          <a:p>
            <a:pPr indent="-406336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99"/>
              <a:buFont typeface="Lato"/>
              <a:buChar char="○"/>
            </a:pPr>
            <a:r>
              <a:rPr b="1" lang="en-US" sz="2799">
                <a:latin typeface="Lato"/>
                <a:ea typeface="Lato"/>
                <a:cs typeface="Lato"/>
                <a:sym typeface="Lato"/>
              </a:rPr>
              <a:t>It’s on a keyboard!</a:t>
            </a:r>
            <a:endParaRPr b="1" sz="2799">
              <a:latin typeface="Lato"/>
              <a:ea typeface="Lato"/>
              <a:cs typeface="Lato"/>
              <a:sym typeface="Lato"/>
            </a:endParaRPr>
          </a:p>
          <a:p>
            <a:pPr indent="-406336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99"/>
              <a:buFont typeface="Lato"/>
              <a:buChar char="○"/>
            </a:pPr>
            <a:r>
              <a:rPr b="1" lang="en-US" sz="2799">
                <a:latin typeface="Lato"/>
                <a:ea typeface="Lato"/>
                <a:cs typeface="Lato"/>
                <a:sym typeface="Lato"/>
              </a:rPr>
              <a:t>Making multiplayer mode </a:t>
            </a:r>
            <a:endParaRPr b="1" sz="2799">
              <a:latin typeface="Lato"/>
              <a:ea typeface="Lato"/>
              <a:cs typeface="Lato"/>
              <a:sym typeface="Lato"/>
            </a:endParaRPr>
          </a:p>
          <a:p>
            <a:pPr indent="-406336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99"/>
              <a:buFont typeface="Lato"/>
              <a:buChar char="○"/>
            </a:pPr>
            <a:r>
              <a:rPr b="1" lang="en-US" sz="2799">
                <a:latin typeface="Lato"/>
                <a:ea typeface="Lato"/>
                <a:cs typeface="Lato"/>
                <a:sym typeface="Lato"/>
              </a:rPr>
              <a:t>multiple level designs</a:t>
            </a:r>
            <a:endParaRPr b="1" sz="2799">
              <a:latin typeface="Lato"/>
              <a:ea typeface="Lato"/>
              <a:cs typeface="Lato"/>
              <a:sym typeface="Lato"/>
            </a:endParaRPr>
          </a:p>
          <a:p>
            <a:pPr indent="-40633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99"/>
              <a:buFont typeface="Lato"/>
              <a:buChar char="○"/>
            </a:pPr>
            <a:r>
              <a:rPr b="1" lang="en-US" sz="2799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Adding background music </a:t>
            </a:r>
            <a:endParaRPr b="1" sz="2799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5B97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/>
          <p:nvPr/>
        </p:nvSpPr>
        <p:spPr>
          <a:xfrm>
            <a:off x="3770532" y="2016487"/>
            <a:ext cx="10746935" cy="6428621"/>
          </a:xfrm>
          <a:custGeom>
            <a:rect b="b" l="l" r="r" t="t"/>
            <a:pathLst>
              <a:path extrusionOk="0" h="6428621" w="10746935">
                <a:moveTo>
                  <a:pt x="0" y="0"/>
                </a:moveTo>
                <a:lnTo>
                  <a:pt x="10746936" y="0"/>
                </a:lnTo>
                <a:lnTo>
                  <a:pt x="10746936" y="6428622"/>
                </a:lnTo>
                <a:lnTo>
                  <a:pt x="0" y="64286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74" name="Google Shape;174;p27"/>
          <p:cNvGrpSpPr/>
          <p:nvPr/>
        </p:nvGrpSpPr>
        <p:grpSpPr>
          <a:xfrm>
            <a:off x="6481092" y="1306314"/>
            <a:ext cx="5304600" cy="2121526"/>
            <a:chOff x="-76306" y="37"/>
            <a:chExt cx="7072800" cy="2828702"/>
          </a:xfrm>
        </p:grpSpPr>
        <p:grpSp>
          <p:nvGrpSpPr>
            <p:cNvPr id="175" name="Google Shape;175;p27"/>
            <p:cNvGrpSpPr/>
            <p:nvPr/>
          </p:nvGrpSpPr>
          <p:grpSpPr>
            <a:xfrm rot="-397733">
              <a:off x="686473" y="314496"/>
              <a:ext cx="5575507" cy="2199783"/>
              <a:chOff x="0" y="0"/>
              <a:chExt cx="1084822" cy="428010"/>
            </a:xfrm>
          </p:grpSpPr>
          <p:sp>
            <p:nvSpPr>
              <p:cNvPr id="176" name="Google Shape;176;p27"/>
              <p:cNvSpPr/>
              <p:nvPr/>
            </p:nvSpPr>
            <p:spPr>
              <a:xfrm>
                <a:off x="0" y="0"/>
                <a:ext cx="1084822" cy="428010"/>
              </a:xfrm>
              <a:custGeom>
                <a:rect b="b" l="l" r="r" t="t"/>
                <a:pathLst>
                  <a:path extrusionOk="0" h="428010" w="1084822">
                    <a:moveTo>
                      <a:pt x="542411" y="0"/>
                    </a:moveTo>
                    <a:cubicBezTo>
                      <a:pt x="242846" y="0"/>
                      <a:pt x="0" y="95813"/>
                      <a:pt x="0" y="214005"/>
                    </a:cubicBezTo>
                    <a:cubicBezTo>
                      <a:pt x="0" y="332197"/>
                      <a:pt x="242846" y="428010"/>
                      <a:pt x="542411" y="428010"/>
                    </a:cubicBezTo>
                    <a:cubicBezTo>
                      <a:pt x="841977" y="428010"/>
                      <a:pt x="1084822" y="332197"/>
                      <a:pt x="1084822" y="214005"/>
                    </a:cubicBezTo>
                    <a:cubicBezTo>
                      <a:pt x="1084822" y="95813"/>
                      <a:pt x="841977" y="0"/>
                      <a:pt x="542411" y="0"/>
                    </a:cubicBezTo>
                    <a:close/>
                  </a:path>
                </a:pathLst>
              </a:custGeom>
              <a:solidFill>
                <a:srgbClr val="FF5B97"/>
              </a:solidFill>
              <a:ln cap="sq" cmpd="sng" w="9525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7"/>
              <p:cNvSpPr txBox="1"/>
              <p:nvPr/>
            </p:nvSpPr>
            <p:spPr>
              <a:xfrm>
                <a:off x="76200" y="28575"/>
                <a:ext cx="932400" cy="32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8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8" name="Google Shape;178;p27"/>
            <p:cNvSpPr txBox="1"/>
            <p:nvPr/>
          </p:nvSpPr>
          <p:spPr>
            <a:xfrm rot="-493182">
              <a:off x="959" y="502940"/>
              <a:ext cx="6918270" cy="15797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1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99">
                  <a:latin typeface="Ultra"/>
                  <a:ea typeface="Ultra"/>
                  <a:cs typeface="Ultra"/>
                  <a:sym typeface="Ultra"/>
                </a:rPr>
                <a:t>Goal /</a:t>
              </a:r>
              <a:endParaRPr sz="3499">
                <a:latin typeface="Ultra"/>
                <a:ea typeface="Ultra"/>
                <a:cs typeface="Ultra"/>
                <a:sym typeface="Ultra"/>
              </a:endParaRPr>
            </a:p>
            <a:p>
              <a:pPr indent="0" lvl="0" marL="0" marR="0" rtl="0" algn="ctr">
                <a:lnSpc>
                  <a:spcPct val="1199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499">
                  <a:latin typeface="Ultra"/>
                  <a:ea typeface="Ultra"/>
                  <a:cs typeface="Ultra"/>
                  <a:sym typeface="Ultra"/>
                </a:rPr>
                <a:t>Motivation</a:t>
              </a:r>
              <a:endParaRPr/>
            </a:p>
          </p:txBody>
        </p:sp>
      </p:grpSp>
      <p:grpSp>
        <p:nvGrpSpPr>
          <p:cNvPr id="179" name="Google Shape;179;p27"/>
          <p:cNvGrpSpPr/>
          <p:nvPr/>
        </p:nvGrpSpPr>
        <p:grpSpPr>
          <a:xfrm>
            <a:off x="0" y="9054600"/>
            <a:ext cx="18288000" cy="1306285"/>
            <a:chOff x="0" y="0"/>
            <a:chExt cx="24384000" cy="1741714"/>
          </a:xfrm>
        </p:grpSpPr>
        <p:sp>
          <p:nvSpPr>
            <p:cNvPr id="180" name="Google Shape;180;p27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81" name="Google Shape;181;p27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82" name="Google Shape;182;p27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83" name="Google Shape;183;p27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84" name="Google Shape;184;p27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85" name="Google Shape;185;p27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86" name="Google Shape;186;p27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87" name="Google Shape;187;p27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88" name="Google Shape;188;p27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89" name="Google Shape;189;p27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90" name="Google Shape;190;p27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91" name="Google Shape;191;p27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92" name="Google Shape;192;p27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93" name="Google Shape;193;p27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94" name="Google Shape;194;p27"/>
          <p:cNvSpPr/>
          <p:nvPr/>
        </p:nvSpPr>
        <p:spPr>
          <a:xfrm>
            <a:off x="-472810" y="653143"/>
            <a:ext cx="5155905" cy="5261127"/>
          </a:xfrm>
          <a:custGeom>
            <a:rect b="b" l="l" r="r" t="t"/>
            <a:pathLst>
              <a:path extrusionOk="0" h="5261127" w="5155905">
                <a:moveTo>
                  <a:pt x="0" y="0"/>
                </a:moveTo>
                <a:lnTo>
                  <a:pt x="5155905" y="0"/>
                </a:lnTo>
                <a:lnTo>
                  <a:pt x="5155905" y="5261127"/>
                </a:lnTo>
                <a:lnTo>
                  <a:pt x="0" y="52611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95" name="Google Shape;195;p27"/>
          <p:cNvGrpSpPr/>
          <p:nvPr/>
        </p:nvGrpSpPr>
        <p:grpSpPr>
          <a:xfrm>
            <a:off x="0" y="0"/>
            <a:ext cx="18288000" cy="1306286"/>
            <a:chOff x="0" y="0"/>
            <a:chExt cx="24384000" cy="1741714"/>
          </a:xfrm>
        </p:grpSpPr>
        <p:sp>
          <p:nvSpPr>
            <p:cNvPr id="196" name="Google Shape;196;p27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97" name="Google Shape;197;p27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98" name="Google Shape;198;p27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99" name="Google Shape;199;p27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0" name="Google Shape;200;p27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1" name="Google Shape;201;p27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2" name="Google Shape;202;p27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3" name="Google Shape;203;p27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4" name="Google Shape;204;p27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5" name="Google Shape;205;p27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6" name="Google Shape;206;p27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7" name="Google Shape;207;p27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8" name="Google Shape;208;p27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09" name="Google Shape;209;p27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10" name="Google Shape;210;p27"/>
          <p:cNvSpPr/>
          <p:nvPr/>
        </p:nvSpPr>
        <p:spPr>
          <a:xfrm>
            <a:off x="14075908" y="4881074"/>
            <a:ext cx="3668064" cy="3928315"/>
          </a:xfrm>
          <a:custGeom>
            <a:rect b="b" l="l" r="r" t="t"/>
            <a:pathLst>
              <a:path extrusionOk="0" h="3928315" w="3668064">
                <a:moveTo>
                  <a:pt x="0" y="0"/>
                </a:moveTo>
                <a:lnTo>
                  <a:pt x="3668064" y="0"/>
                </a:lnTo>
                <a:lnTo>
                  <a:pt x="3668064" y="3928315"/>
                </a:lnTo>
                <a:lnTo>
                  <a:pt x="0" y="39283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1" name="Google Shape;211;p27"/>
          <p:cNvSpPr txBox="1"/>
          <p:nvPr/>
        </p:nvSpPr>
        <p:spPr>
          <a:xfrm>
            <a:off x="5567411" y="4310192"/>
            <a:ext cx="71562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99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2" name="Google Shape;212;p27"/>
          <p:cNvSpPr txBox="1"/>
          <p:nvPr/>
        </p:nvSpPr>
        <p:spPr>
          <a:xfrm>
            <a:off x="10882250" y="7799175"/>
            <a:ext cx="32814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 FPGA experience onto our resumes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37753" y="3345978"/>
            <a:ext cx="7888299" cy="4275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CFE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28"/>
          <p:cNvGrpSpPr/>
          <p:nvPr/>
        </p:nvGrpSpPr>
        <p:grpSpPr>
          <a:xfrm>
            <a:off x="-1310847" y="7"/>
            <a:ext cx="20909794" cy="1493557"/>
            <a:chOff x="0" y="0"/>
            <a:chExt cx="27879725" cy="1991409"/>
          </a:xfrm>
        </p:grpSpPr>
        <p:sp>
          <p:nvSpPr>
            <p:cNvPr id="219" name="Google Shape;219;p28"/>
            <p:cNvSpPr/>
            <p:nvPr/>
          </p:nvSpPr>
          <p:spPr>
            <a:xfrm>
              <a:off x="0" y="0"/>
              <a:ext cx="1991409" cy="1991409"/>
            </a:xfrm>
            <a:custGeom>
              <a:rect b="b" l="l" r="r" t="t"/>
              <a:pathLst>
                <a:path extrusionOk="0" h="1991409" w="1991409">
                  <a:moveTo>
                    <a:pt x="0" y="0"/>
                  </a:moveTo>
                  <a:lnTo>
                    <a:pt x="1991409" y="0"/>
                  </a:lnTo>
                  <a:lnTo>
                    <a:pt x="1991409" y="1991409"/>
                  </a:lnTo>
                  <a:lnTo>
                    <a:pt x="0" y="1991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0" name="Google Shape;220;p28"/>
            <p:cNvSpPr/>
            <p:nvPr/>
          </p:nvSpPr>
          <p:spPr>
            <a:xfrm>
              <a:off x="3982818" y="0"/>
              <a:ext cx="1991409" cy="1991409"/>
            </a:xfrm>
            <a:custGeom>
              <a:rect b="b" l="l" r="r" t="t"/>
              <a:pathLst>
                <a:path extrusionOk="0" h="1991409" w="1991409">
                  <a:moveTo>
                    <a:pt x="0" y="0"/>
                  </a:moveTo>
                  <a:lnTo>
                    <a:pt x="1991409" y="0"/>
                  </a:lnTo>
                  <a:lnTo>
                    <a:pt x="1991409" y="1991409"/>
                  </a:lnTo>
                  <a:lnTo>
                    <a:pt x="0" y="1991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1" name="Google Shape;221;p28"/>
            <p:cNvSpPr/>
            <p:nvPr/>
          </p:nvSpPr>
          <p:spPr>
            <a:xfrm>
              <a:off x="7965636" y="0"/>
              <a:ext cx="1991409" cy="1991409"/>
            </a:xfrm>
            <a:custGeom>
              <a:rect b="b" l="l" r="r" t="t"/>
              <a:pathLst>
                <a:path extrusionOk="0" h="1991409" w="1991409">
                  <a:moveTo>
                    <a:pt x="0" y="0"/>
                  </a:moveTo>
                  <a:lnTo>
                    <a:pt x="1991409" y="0"/>
                  </a:lnTo>
                  <a:lnTo>
                    <a:pt x="1991409" y="1991409"/>
                  </a:lnTo>
                  <a:lnTo>
                    <a:pt x="0" y="1991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2" name="Google Shape;222;p28"/>
            <p:cNvSpPr/>
            <p:nvPr/>
          </p:nvSpPr>
          <p:spPr>
            <a:xfrm>
              <a:off x="1991409" y="0"/>
              <a:ext cx="1991409" cy="1991409"/>
            </a:xfrm>
            <a:custGeom>
              <a:rect b="b" l="l" r="r" t="t"/>
              <a:pathLst>
                <a:path extrusionOk="0" h="1991409" w="1991409">
                  <a:moveTo>
                    <a:pt x="0" y="0"/>
                  </a:moveTo>
                  <a:lnTo>
                    <a:pt x="1991409" y="0"/>
                  </a:lnTo>
                  <a:lnTo>
                    <a:pt x="1991409" y="1991409"/>
                  </a:lnTo>
                  <a:lnTo>
                    <a:pt x="0" y="1991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3" name="Google Shape;223;p28"/>
            <p:cNvSpPr/>
            <p:nvPr/>
          </p:nvSpPr>
          <p:spPr>
            <a:xfrm>
              <a:off x="5974227" y="0"/>
              <a:ext cx="1991409" cy="1991409"/>
            </a:xfrm>
            <a:custGeom>
              <a:rect b="b" l="l" r="r" t="t"/>
              <a:pathLst>
                <a:path extrusionOk="0" h="1991409" w="1991409">
                  <a:moveTo>
                    <a:pt x="0" y="0"/>
                  </a:moveTo>
                  <a:lnTo>
                    <a:pt x="1991409" y="0"/>
                  </a:lnTo>
                  <a:lnTo>
                    <a:pt x="1991409" y="1991409"/>
                  </a:lnTo>
                  <a:lnTo>
                    <a:pt x="0" y="1991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4" name="Google Shape;224;p28"/>
            <p:cNvSpPr/>
            <p:nvPr/>
          </p:nvSpPr>
          <p:spPr>
            <a:xfrm>
              <a:off x="9957045" y="0"/>
              <a:ext cx="1991409" cy="1991409"/>
            </a:xfrm>
            <a:custGeom>
              <a:rect b="b" l="l" r="r" t="t"/>
              <a:pathLst>
                <a:path extrusionOk="0" h="1991409" w="1991409">
                  <a:moveTo>
                    <a:pt x="0" y="0"/>
                  </a:moveTo>
                  <a:lnTo>
                    <a:pt x="1991409" y="0"/>
                  </a:lnTo>
                  <a:lnTo>
                    <a:pt x="1991409" y="1991409"/>
                  </a:lnTo>
                  <a:lnTo>
                    <a:pt x="0" y="1991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5" name="Google Shape;225;p28"/>
            <p:cNvSpPr/>
            <p:nvPr/>
          </p:nvSpPr>
          <p:spPr>
            <a:xfrm>
              <a:off x="11948454" y="0"/>
              <a:ext cx="1991409" cy="1991409"/>
            </a:xfrm>
            <a:custGeom>
              <a:rect b="b" l="l" r="r" t="t"/>
              <a:pathLst>
                <a:path extrusionOk="0" h="1991409" w="1991409">
                  <a:moveTo>
                    <a:pt x="0" y="0"/>
                  </a:moveTo>
                  <a:lnTo>
                    <a:pt x="1991408" y="0"/>
                  </a:lnTo>
                  <a:lnTo>
                    <a:pt x="1991408" y="1991409"/>
                  </a:lnTo>
                  <a:lnTo>
                    <a:pt x="0" y="1991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6" name="Google Shape;226;p28"/>
            <p:cNvSpPr/>
            <p:nvPr/>
          </p:nvSpPr>
          <p:spPr>
            <a:xfrm>
              <a:off x="13939862" y="0"/>
              <a:ext cx="1991409" cy="1991409"/>
            </a:xfrm>
            <a:custGeom>
              <a:rect b="b" l="l" r="r" t="t"/>
              <a:pathLst>
                <a:path extrusionOk="0" h="1991409" w="1991409">
                  <a:moveTo>
                    <a:pt x="0" y="0"/>
                  </a:moveTo>
                  <a:lnTo>
                    <a:pt x="1991409" y="0"/>
                  </a:lnTo>
                  <a:lnTo>
                    <a:pt x="1991409" y="1991409"/>
                  </a:lnTo>
                  <a:lnTo>
                    <a:pt x="0" y="1991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7" name="Google Shape;227;p28"/>
            <p:cNvSpPr/>
            <p:nvPr/>
          </p:nvSpPr>
          <p:spPr>
            <a:xfrm>
              <a:off x="15931271" y="0"/>
              <a:ext cx="1991409" cy="1991409"/>
            </a:xfrm>
            <a:custGeom>
              <a:rect b="b" l="l" r="r" t="t"/>
              <a:pathLst>
                <a:path extrusionOk="0" h="1991409" w="1991409">
                  <a:moveTo>
                    <a:pt x="0" y="0"/>
                  </a:moveTo>
                  <a:lnTo>
                    <a:pt x="1991409" y="0"/>
                  </a:lnTo>
                  <a:lnTo>
                    <a:pt x="1991409" y="1991409"/>
                  </a:lnTo>
                  <a:lnTo>
                    <a:pt x="0" y="1991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8" name="Google Shape;228;p28"/>
            <p:cNvSpPr/>
            <p:nvPr/>
          </p:nvSpPr>
          <p:spPr>
            <a:xfrm>
              <a:off x="17922680" y="0"/>
              <a:ext cx="1991409" cy="1991409"/>
            </a:xfrm>
            <a:custGeom>
              <a:rect b="b" l="l" r="r" t="t"/>
              <a:pathLst>
                <a:path extrusionOk="0" h="1991409" w="1991409">
                  <a:moveTo>
                    <a:pt x="0" y="0"/>
                  </a:moveTo>
                  <a:lnTo>
                    <a:pt x="1991409" y="0"/>
                  </a:lnTo>
                  <a:lnTo>
                    <a:pt x="1991409" y="1991409"/>
                  </a:lnTo>
                  <a:lnTo>
                    <a:pt x="0" y="1991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29" name="Google Shape;229;p28"/>
            <p:cNvSpPr/>
            <p:nvPr/>
          </p:nvSpPr>
          <p:spPr>
            <a:xfrm>
              <a:off x="19914089" y="0"/>
              <a:ext cx="1991409" cy="1991409"/>
            </a:xfrm>
            <a:custGeom>
              <a:rect b="b" l="l" r="r" t="t"/>
              <a:pathLst>
                <a:path extrusionOk="0" h="1991409" w="1991409">
                  <a:moveTo>
                    <a:pt x="0" y="0"/>
                  </a:moveTo>
                  <a:lnTo>
                    <a:pt x="1991409" y="0"/>
                  </a:lnTo>
                  <a:lnTo>
                    <a:pt x="1991409" y="1991409"/>
                  </a:lnTo>
                  <a:lnTo>
                    <a:pt x="0" y="1991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0" name="Google Shape;230;p28"/>
            <p:cNvSpPr/>
            <p:nvPr/>
          </p:nvSpPr>
          <p:spPr>
            <a:xfrm>
              <a:off x="21905498" y="0"/>
              <a:ext cx="1991409" cy="1991409"/>
            </a:xfrm>
            <a:custGeom>
              <a:rect b="b" l="l" r="r" t="t"/>
              <a:pathLst>
                <a:path extrusionOk="0" h="1991409" w="1991409">
                  <a:moveTo>
                    <a:pt x="0" y="0"/>
                  </a:moveTo>
                  <a:lnTo>
                    <a:pt x="1991409" y="0"/>
                  </a:lnTo>
                  <a:lnTo>
                    <a:pt x="1991409" y="1991409"/>
                  </a:lnTo>
                  <a:lnTo>
                    <a:pt x="0" y="1991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1" name="Google Shape;231;p28"/>
            <p:cNvSpPr/>
            <p:nvPr/>
          </p:nvSpPr>
          <p:spPr>
            <a:xfrm>
              <a:off x="23896907" y="0"/>
              <a:ext cx="1991409" cy="1991409"/>
            </a:xfrm>
            <a:custGeom>
              <a:rect b="b" l="l" r="r" t="t"/>
              <a:pathLst>
                <a:path extrusionOk="0" h="1991409" w="1991409">
                  <a:moveTo>
                    <a:pt x="0" y="0"/>
                  </a:moveTo>
                  <a:lnTo>
                    <a:pt x="1991409" y="0"/>
                  </a:lnTo>
                  <a:lnTo>
                    <a:pt x="1991409" y="1991409"/>
                  </a:lnTo>
                  <a:lnTo>
                    <a:pt x="0" y="1991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2" name="Google Shape;232;p28"/>
            <p:cNvSpPr/>
            <p:nvPr/>
          </p:nvSpPr>
          <p:spPr>
            <a:xfrm>
              <a:off x="25888316" y="0"/>
              <a:ext cx="1991409" cy="1991409"/>
            </a:xfrm>
            <a:custGeom>
              <a:rect b="b" l="l" r="r" t="t"/>
              <a:pathLst>
                <a:path extrusionOk="0" h="1991409" w="1991409">
                  <a:moveTo>
                    <a:pt x="0" y="0"/>
                  </a:moveTo>
                  <a:lnTo>
                    <a:pt x="1991409" y="0"/>
                  </a:lnTo>
                  <a:lnTo>
                    <a:pt x="1991409" y="1991409"/>
                  </a:lnTo>
                  <a:lnTo>
                    <a:pt x="0" y="199140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33" name="Google Shape;233;p28"/>
          <p:cNvGrpSpPr/>
          <p:nvPr/>
        </p:nvGrpSpPr>
        <p:grpSpPr>
          <a:xfrm>
            <a:off x="1038856" y="1704763"/>
            <a:ext cx="16210289" cy="2184536"/>
            <a:chOff x="0" y="-47625"/>
            <a:chExt cx="4269377" cy="575351"/>
          </a:xfrm>
        </p:grpSpPr>
        <p:sp>
          <p:nvSpPr>
            <p:cNvPr id="234" name="Google Shape;234;p28"/>
            <p:cNvSpPr/>
            <p:nvPr/>
          </p:nvSpPr>
          <p:spPr>
            <a:xfrm>
              <a:off x="0" y="0"/>
              <a:ext cx="4269377" cy="527726"/>
            </a:xfrm>
            <a:custGeom>
              <a:rect b="b" l="l" r="r" t="t"/>
              <a:pathLst>
                <a:path extrusionOk="0" h="527726" w="4269377">
                  <a:moveTo>
                    <a:pt x="24357" y="0"/>
                  </a:moveTo>
                  <a:lnTo>
                    <a:pt x="4245019" y="0"/>
                  </a:lnTo>
                  <a:cubicBezTo>
                    <a:pt x="4251479" y="0"/>
                    <a:pt x="4257675" y="2566"/>
                    <a:pt x="4262243" y="7134"/>
                  </a:cubicBezTo>
                  <a:cubicBezTo>
                    <a:pt x="4266810" y="11702"/>
                    <a:pt x="4269377" y="17897"/>
                    <a:pt x="4269377" y="24357"/>
                  </a:cubicBezTo>
                  <a:lnTo>
                    <a:pt x="4269377" y="503369"/>
                  </a:lnTo>
                  <a:cubicBezTo>
                    <a:pt x="4269377" y="509829"/>
                    <a:pt x="4266810" y="516024"/>
                    <a:pt x="4262243" y="520592"/>
                  </a:cubicBezTo>
                  <a:cubicBezTo>
                    <a:pt x="4257675" y="525160"/>
                    <a:pt x="4251479" y="527726"/>
                    <a:pt x="4245019" y="527726"/>
                  </a:cubicBezTo>
                  <a:lnTo>
                    <a:pt x="24357" y="527726"/>
                  </a:lnTo>
                  <a:cubicBezTo>
                    <a:pt x="17897" y="527726"/>
                    <a:pt x="11702" y="525160"/>
                    <a:pt x="7134" y="520592"/>
                  </a:cubicBezTo>
                  <a:cubicBezTo>
                    <a:pt x="2566" y="516024"/>
                    <a:pt x="0" y="509829"/>
                    <a:pt x="0" y="503369"/>
                  </a:cubicBezTo>
                  <a:lnTo>
                    <a:pt x="0" y="24357"/>
                  </a:lnTo>
                  <a:cubicBezTo>
                    <a:pt x="0" y="17897"/>
                    <a:pt x="2566" y="11702"/>
                    <a:pt x="7134" y="7134"/>
                  </a:cubicBezTo>
                  <a:cubicBezTo>
                    <a:pt x="11702" y="2566"/>
                    <a:pt x="17897" y="0"/>
                    <a:pt x="24357" y="0"/>
                  </a:cubicBezTo>
                  <a:close/>
                </a:path>
              </a:pathLst>
            </a:custGeom>
            <a:solidFill>
              <a:srgbClr val="FFD33B"/>
            </a:solidFill>
            <a:ln cap="rnd" cmpd="sng" w="9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8"/>
            <p:cNvSpPr txBox="1"/>
            <p:nvPr/>
          </p:nvSpPr>
          <p:spPr>
            <a:xfrm>
              <a:off x="0" y="-47625"/>
              <a:ext cx="4269377" cy="575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6" name="Google Shape;236;p28"/>
          <p:cNvGrpSpPr/>
          <p:nvPr/>
        </p:nvGrpSpPr>
        <p:grpSpPr>
          <a:xfrm>
            <a:off x="475650" y="4355824"/>
            <a:ext cx="5509002" cy="5762830"/>
            <a:chOff x="0" y="-47625"/>
            <a:chExt cx="1450921" cy="1330969"/>
          </a:xfrm>
        </p:grpSpPr>
        <p:sp>
          <p:nvSpPr>
            <p:cNvPr id="237" name="Google Shape;237;p28"/>
            <p:cNvSpPr/>
            <p:nvPr/>
          </p:nvSpPr>
          <p:spPr>
            <a:xfrm>
              <a:off x="0" y="0"/>
              <a:ext cx="1450921" cy="1283344"/>
            </a:xfrm>
            <a:custGeom>
              <a:rect b="b" l="l" r="r" t="t"/>
              <a:pathLst>
                <a:path extrusionOk="0" h="1283344" w="1450921">
                  <a:moveTo>
                    <a:pt x="71672" y="0"/>
                  </a:moveTo>
                  <a:lnTo>
                    <a:pt x="1379249" y="0"/>
                  </a:lnTo>
                  <a:cubicBezTo>
                    <a:pt x="1398258" y="0"/>
                    <a:pt x="1416488" y="7551"/>
                    <a:pt x="1429929" y="20992"/>
                  </a:cubicBezTo>
                  <a:cubicBezTo>
                    <a:pt x="1443370" y="34433"/>
                    <a:pt x="1450921" y="52663"/>
                    <a:pt x="1450921" y="71672"/>
                  </a:cubicBezTo>
                  <a:lnTo>
                    <a:pt x="1450921" y="1211672"/>
                  </a:lnTo>
                  <a:cubicBezTo>
                    <a:pt x="1450921" y="1230681"/>
                    <a:pt x="1443370" y="1248911"/>
                    <a:pt x="1429929" y="1262352"/>
                  </a:cubicBezTo>
                  <a:cubicBezTo>
                    <a:pt x="1416488" y="1275793"/>
                    <a:pt x="1398258" y="1283344"/>
                    <a:pt x="1379249" y="1283344"/>
                  </a:cubicBezTo>
                  <a:lnTo>
                    <a:pt x="71672" y="1283344"/>
                  </a:lnTo>
                  <a:cubicBezTo>
                    <a:pt x="32089" y="1283344"/>
                    <a:pt x="0" y="1251256"/>
                    <a:pt x="0" y="1211672"/>
                  </a:cubicBezTo>
                  <a:lnTo>
                    <a:pt x="0" y="71672"/>
                  </a:lnTo>
                  <a:cubicBezTo>
                    <a:pt x="0" y="52663"/>
                    <a:pt x="7551" y="34433"/>
                    <a:pt x="20992" y="20992"/>
                  </a:cubicBezTo>
                  <a:cubicBezTo>
                    <a:pt x="34433" y="7551"/>
                    <a:pt x="52663" y="0"/>
                    <a:pt x="71672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9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8"/>
            <p:cNvSpPr txBox="1"/>
            <p:nvPr/>
          </p:nvSpPr>
          <p:spPr>
            <a:xfrm>
              <a:off x="0" y="-47625"/>
              <a:ext cx="1450921" cy="13309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28"/>
          <p:cNvGrpSpPr/>
          <p:nvPr/>
        </p:nvGrpSpPr>
        <p:grpSpPr>
          <a:xfrm>
            <a:off x="12303400" y="4185501"/>
            <a:ext cx="5509002" cy="5933061"/>
            <a:chOff x="0" y="-47625"/>
            <a:chExt cx="1450921" cy="1330969"/>
          </a:xfrm>
        </p:grpSpPr>
        <p:sp>
          <p:nvSpPr>
            <p:cNvPr id="240" name="Google Shape;240;p28"/>
            <p:cNvSpPr/>
            <p:nvPr/>
          </p:nvSpPr>
          <p:spPr>
            <a:xfrm>
              <a:off x="0" y="0"/>
              <a:ext cx="1450921" cy="1283344"/>
            </a:xfrm>
            <a:custGeom>
              <a:rect b="b" l="l" r="r" t="t"/>
              <a:pathLst>
                <a:path extrusionOk="0" h="1283344" w="1450921">
                  <a:moveTo>
                    <a:pt x="71672" y="0"/>
                  </a:moveTo>
                  <a:lnTo>
                    <a:pt x="1379249" y="0"/>
                  </a:lnTo>
                  <a:cubicBezTo>
                    <a:pt x="1398258" y="0"/>
                    <a:pt x="1416488" y="7551"/>
                    <a:pt x="1429929" y="20992"/>
                  </a:cubicBezTo>
                  <a:cubicBezTo>
                    <a:pt x="1443370" y="34433"/>
                    <a:pt x="1450921" y="52663"/>
                    <a:pt x="1450921" y="71672"/>
                  </a:cubicBezTo>
                  <a:lnTo>
                    <a:pt x="1450921" y="1211672"/>
                  </a:lnTo>
                  <a:cubicBezTo>
                    <a:pt x="1450921" y="1230681"/>
                    <a:pt x="1443370" y="1248911"/>
                    <a:pt x="1429929" y="1262352"/>
                  </a:cubicBezTo>
                  <a:cubicBezTo>
                    <a:pt x="1416488" y="1275793"/>
                    <a:pt x="1398258" y="1283344"/>
                    <a:pt x="1379249" y="1283344"/>
                  </a:cubicBezTo>
                  <a:lnTo>
                    <a:pt x="71672" y="1283344"/>
                  </a:lnTo>
                  <a:cubicBezTo>
                    <a:pt x="32089" y="1283344"/>
                    <a:pt x="0" y="1251256"/>
                    <a:pt x="0" y="1211672"/>
                  </a:cubicBezTo>
                  <a:lnTo>
                    <a:pt x="0" y="71672"/>
                  </a:lnTo>
                  <a:cubicBezTo>
                    <a:pt x="0" y="52663"/>
                    <a:pt x="7551" y="34433"/>
                    <a:pt x="20992" y="20992"/>
                  </a:cubicBezTo>
                  <a:cubicBezTo>
                    <a:pt x="34433" y="7551"/>
                    <a:pt x="52663" y="0"/>
                    <a:pt x="71672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9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8"/>
            <p:cNvSpPr txBox="1"/>
            <p:nvPr/>
          </p:nvSpPr>
          <p:spPr>
            <a:xfrm>
              <a:off x="0" y="-47625"/>
              <a:ext cx="1450921" cy="13309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2" name="Google Shape;242;p28"/>
          <p:cNvSpPr txBox="1"/>
          <p:nvPr/>
        </p:nvSpPr>
        <p:spPr>
          <a:xfrm>
            <a:off x="952999" y="2365981"/>
            <a:ext cx="163821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>
                <a:latin typeface="Ultra"/>
                <a:ea typeface="Ultra"/>
                <a:cs typeface="Ultra"/>
                <a:sym typeface="Ultra"/>
              </a:rPr>
              <a:t>Functionality</a:t>
            </a:r>
            <a:r>
              <a:rPr lang="en-US" sz="6399">
                <a:latin typeface="Ultra"/>
                <a:ea typeface="Ultra"/>
                <a:cs typeface="Ultra"/>
                <a:sym typeface="Ultra"/>
              </a:rPr>
              <a:t> </a:t>
            </a:r>
            <a:endParaRPr/>
          </a:p>
        </p:txBody>
      </p:sp>
      <p:grpSp>
        <p:nvGrpSpPr>
          <p:cNvPr id="243" name="Google Shape;243;p28"/>
          <p:cNvGrpSpPr/>
          <p:nvPr/>
        </p:nvGrpSpPr>
        <p:grpSpPr>
          <a:xfrm>
            <a:off x="6389525" y="4223277"/>
            <a:ext cx="5509002" cy="5895309"/>
            <a:chOff x="0" y="-47625"/>
            <a:chExt cx="1450921" cy="1331100"/>
          </a:xfrm>
        </p:grpSpPr>
        <p:sp>
          <p:nvSpPr>
            <p:cNvPr id="244" name="Google Shape;244;p28"/>
            <p:cNvSpPr/>
            <p:nvPr/>
          </p:nvSpPr>
          <p:spPr>
            <a:xfrm>
              <a:off x="0" y="0"/>
              <a:ext cx="1450921" cy="1283344"/>
            </a:xfrm>
            <a:custGeom>
              <a:rect b="b" l="l" r="r" t="t"/>
              <a:pathLst>
                <a:path extrusionOk="0" h="1283344" w="1450921">
                  <a:moveTo>
                    <a:pt x="71672" y="0"/>
                  </a:moveTo>
                  <a:lnTo>
                    <a:pt x="1379249" y="0"/>
                  </a:lnTo>
                  <a:cubicBezTo>
                    <a:pt x="1398258" y="0"/>
                    <a:pt x="1416488" y="7551"/>
                    <a:pt x="1429929" y="20992"/>
                  </a:cubicBezTo>
                  <a:cubicBezTo>
                    <a:pt x="1443370" y="34433"/>
                    <a:pt x="1450921" y="52663"/>
                    <a:pt x="1450921" y="71672"/>
                  </a:cubicBezTo>
                  <a:lnTo>
                    <a:pt x="1450921" y="1211672"/>
                  </a:lnTo>
                  <a:cubicBezTo>
                    <a:pt x="1450921" y="1230681"/>
                    <a:pt x="1443370" y="1248911"/>
                    <a:pt x="1429929" y="1262352"/>
                  </a:cubicBezTo>
                  <a:cubicBezTo>
                    <a:pt x="1416488" y="1275793"/>
                    <a:pt x="1398258" y="1283344"/>
                    <a:pt x="1379249" y="1283344"/>
                  </a:cubicBezTo>
                  <a:lnTo>
                    <a:pt x="71672" y="1283344"/>
                  </a:lnTo>
                  <a:cubicBezTo>
                    <a:pt x="32089" y="1283344"/>
                    <a:pt x="0" y="1251256"/>
                    <a:pt x="0" y="1211672"/>
                  </a:cubicBezTo>
                  <a:lnTo>
                    <a:pt x="0" y="71672"/>
                  </a:lnTo>
                  <a:cubicBezTo>
                    <a:pt x="0" y="52663"/>
                    <a:pt x="7551" y="34433"/>
                    <a:pt x="20992" y="20992"/>
                  </a:cubicBezTo>
                  <a:cubicBezTo>
                    <a:pt x="34433" y="7551"/>
                    <a:pt x="52663" y="0"/>
                    <a:pt x="71672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9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8"/>
            <p:cNvSpPr txBox="1"/>
            <p:nvPr/>
          </p:nvSpPr>
          <p:spPr>
            <a:xfrm>
              <a:off x="0" y="-47625"/>
              <a:ext cx="1450800" cy="13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6" name="Google Shape;246;p28"/>
          <p:cNvSpPr/>
          <p:nvPr/>
        </p:nvSpPr>
        <p:spPr>
          <a:xfrm rot="612915">
            <a:off x="15259261" y="828618"/>
            <a:ext cx="2663236" cy="2852194"/>
          </a:xfrm>
          <a:custGeom>
            <a:rect b="b" l="l" r="r" t="t"/>
            <a:pathLst>
              <a:path extrusionOk="0" h="2849728" w="2660934">
                <a:moveTo>
                  <a:pt x="0" y="0"/>
                </a:moveTo>
                <a:lnTo>
                  <a:pt x="2660933" y="0"/>
                </a:lnTo>
                <a:lnTo>
                  <a:pt x="2660933" y="2849728"/>
                </a:lnTo>
                <a:lnTo>
                  <a:pt x="0" y="28497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7" name="Google Shape;247;p28"/>
          <p:cNvSpPr txBox="1"/>
          <p:nvPr/>
        </p:nvSpPr>
        <p:spPr>
          <a:xfrm>
            <a:off x="1205750" y="4869975"/>
            <a:ext cx="4200900" cy="24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latin typeface="Lato"/>
                <a:ea typeface="Lato"/>
                <a:cs typeface="Lato"/>
                <a:sym typeface="Lato"/>
              </a:rPr>
              <a:t>Multiplayer mode</a:t>
            </a:r>
            <a:endParaRPr b="1" sz="2799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99">
              <a:latin typeface="Lato"/>
              <a:ea typeface="Lato"/>
              <a:cs typeface="Lato"/>
              <a:sym typeface="Lato"/>
            </a:endParaRPr>
          </a:p>
          <a:p>
            <a:pPr indent="-406336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99"/>
              <a:buFont typeface="Lato"/>
              <a:buChar char="●"/>
            </a:pPr>
            <a:r>
              <a:rPr b="1" lang="en-US" sz="2799">
                <a:latin typeface="Lato"/>
                <a:ea typeface="Lato"/>
                <a:cs typeface="Lato"/>
                <a:sym typeface="Lato"/>
              </a:rPr>
              <a:t>2 players on the same keyboard</a:t>
            </a:r>
            <a:endParaRPr b="1" sz="2799">
              <a:latin typeface="Lato"/>
              <a:ea typeface="Lato"/>
              <a:cs typeface="Lato"/>
              <a:sym typeface="Lato"/>
            </a:endParaRPr>
          </a:p>
          <a:p>
            <a:pPr indent="-406336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99"/>
              <a:buFont typeface="Lato"/>
              <a:buChar char="●"/>
            </a:pPr>
            <a:r>
              <a:rPr b="1" lang="en-US" sz="2799">
                <a:latin typeface="Lato"/>
                <a:ea typeface="Lato"/>
                <a:cs typeface="Lato"/>
                <a:sym typeface="Lato"/>
              </a:rPr>
              <a:t>Arrow keys and WASD</a:t>
            </a:r>
            <a:endParaRPr b="1" sz="2799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p28"/>
          <p:cNvSpPr txBox="1"/>
          <p:nvPr/>
        </p:nvSpPr>
        <p:spPr>
          <a:xfrm>
            <a:off x="6967525" y="4699975"/>
            <a:ext cx="4353000" cy="30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Background Music</a:t>
            </a:r>
            <a:endParaRPr b="1" sz="2799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99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33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Lato"/>
              <a:buChar char="●"/>
            </a:pPr>
            <a:r>
              <a:rPr b="1" lang="en-US" sz="2799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Different Music for different levels</a:t>
            </a:r>
            <a:endParaRPr b="1" sz="2799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33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Lato"/>
              <a:buChar char="●"/>
            </a:pPr>
            <a:r>
              <a:rPr b="1" lang="en-US" sz="2799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Sound effects linked to user input</a:t>
            </a:r>
            <a:endParaRPr b="1" sz="2799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p28"/>
          <p:cNvSpPr txBox="1"/>
          <p:nvPr/>
        </p:nvSpPr>
        <p:spPr>
          <a:xfrm>
            <a:off x="12881400" y="4809450"/>
            <a:ext cx="4353000" cy="30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99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Level Design</a:t>
            </a:r>
            <a:endParaRPr b="1" sz="2799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99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33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Lato"/>
              <a:buChar char="●"/>
            </a:pPr>
            <a:r>
              <a:rPr b="1" lang="en-US" sz="2799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CPU</a:t>
            </a:r>
            <a:endParaRPr b="1" sz="2799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33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Lato"/>
              <a:buChar char="●"/>
            </a:pPr>
            <a:r>
              <a:rPr b="1" lang="en-US" sz="2799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Adding obstacles </a:t>
            </a:r>
            <a:endParaRPr b="1" sz="2799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40633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Lato"/>
              <a:buChar char="●"/>
            </a:pPr>
            <a:r>
              <a:rPr b="1" lang="en-US" sz="2799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Speeding up the ball</a:t>
            </a:r>
            <a:endParaRPr b="1" sz="2799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99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8BEBF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29"/>
          <p:cNvGrpSpPr/>
          <p:nvPr/>
        </p:nvGrpSpPr>
        <p:grpSpPr>
          <a:xfrm>
            <a:off x="0" y="0"/>
            <a:ext cx="18288000" cy="1306286"/>
            <a:chOff x="0" y="0"/>
            <a:chExt cx="24384000" cy="1741714"/>
          </a:xfrm>
        </p:grpSpPr>
        <p:sp>
          <p:nvSpPr>
            <p:cNvPr id="255" name="Google Shape;255;p29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6" name="Google Shape;256;p29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7" name="Google Shape;257;p29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8" name="Google Shape;258;p29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59" name="Google Shape;259;p29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60" name="Google Shape;260;p29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61" name="Google Shape;261;p29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62" name="Google Shape;262;p29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63" name="Google Shape;263;p29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64" name="Google Shape;264;p29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65" name="Google Shape;265;p29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66" name="Google Shape;266;p29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67" name="Google Shape;267;p29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68" name="Google Shape;268;p29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269" name="Google Shape;269;p29"/>
          <p:cNvGrpSpPr/>
          <p:nvPr/>
        </p:nvGrpSpPr>
        <p:grpSpPr>
          <a:xfrm>
            <a:off x="47703" y="9079818"/>
            <a:ext cx="18288000" cy="1306286"/>
            <a:chOff x="0" y="0"/>
            <a:chExt cx="24384000" cy="1741714"/>
          </a:xfrm>
        </p:grpSpPr>
        <p:sp>
          <p:nvSpPr>
            <p:cNvPr id="270" name="Google Shape;270;p29"/>
            <p:cNvSpPr/>
            <p:nvPr/>
          </p:nvSpPr>
          <p:spPr>
            <a:xfrm>
              <a:off x="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1" name="Google Shape;271;p29"/>
            <p:cNvSpPr/>
            <p:nvPr/>
          </p:nvSpPr>
          <p:spPr>
            <a:xfrm>
              <a:off x="3483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2" name="Google Shape;272;p29"/>
            <p:cNvSpPr/>
            <p:nvPr/>
          </p:nvSpPr>
          <p:spPr>
            <a:xfrm>
              <a:off x="6966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3" name="Google Shape;273;p29"/>
            <p:cNvSpPr/>
            <p:nvPr/>
          </p:nvSpPr>
          <p:spPr>
            <a:xfrm>
              <a:off x="1741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4" name="Google Shape;274;p29"/>
            <p:cNvSpPr/>
            <p:nvPr/>
          </p:nvSpPr>
          <p:spPr>
            <a:xfrm>
              <a:off x="5225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5" name="Google Shape;275;p29"/>
            <p:cNvSpPr/>
            <p:nvPr/>
          </p:nvSpPr>
          <p:spPr>
            <a:xfrm>
              <a:off x="8708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6" name="Google Shape;276;p29"/>
            <p:cNvSpPr/>
            <p:nvPr/>
          </p:nvSpPr>
          <p:spPr>
            <a:xfrm>
              <a:off x="10450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7" name="Google Shape;277;p29"/>
            <p:cNvSpPr/>
            <p:nvPr/>
          </p:nvSpPr>
          <p:spPr>
            <a:xfrm>
              <a:off x="12192000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8" name="Google Shape;278;p29"/>
            <p:cNvSpPr/>
            <p:nvPr/>
          </p:nvSpPr>
          <p:spPr>
            <a:xfrm>
              <a:off x="13933714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79" name="Google Shape;279;p29"/>
            <p:cNvSpPr/>
            <p:nvPr/>
          </p:nvSpPr>
          <p:spPr>
            <a:xfrm>
              <a:off x="15675429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80" name="Google Shape;280;p29"/>
            <p:cNvSpPr/>
            <p:nvPr/>
          </p:nvSpPr>
          <p:spPr>
            <a:xfrm>
              <a:off x="17417143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81" name="Google Shape;281;p29"/>
            <p:cNvSpPr/>
            <p:nvPr/>
          </p:nvSpPr>
          <p:spPr>
            <a:xfrm>
              <a:off x="19158857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82" name="Google Shape;282;p29"/>
            <p:cNvSpPr/>
            <p:nvPr/>
          </p:nvSpPr>
          <p:spPr>
            <a:xfrm>
              <a:off x="20900571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5" y="0"/>
                  </a:lnTo>
                  <a:lnTo>
                    <a:pt x="1741715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83" name="Google Shape;283;p29"/>
            <p:cNvSpPr/>
            <p:nvPr/>
          </p:nvSpPr>
          <p:spPr>
            <a:xfrm>
              <a:off x="22642286" y="0"/>
              <a:ext cx="1741714" cy="1741714"/>
            </a:xfrm>
            <a:custGeom>
              <a:rect b="b" l="l" r="r" t="t"/>
              <a:pathLst>
                <a:path extrusionOk="0" h="1741714" w="1741714">
                  <a:moveTo>
                    <a:pt x="0" y="0"/>
                  </a:moveTo>
                  <a:lnTo>
                    <a:pt x="1741714" y="0"/>
                  </a:lnTo>
                  <a:lnTo>
                    <a:pt x="1741714" y="1741714"/>
                  </a:lnTo>
                  <a:lnTo>
                    <a:pt x="0" y="174171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284" name="Google Shape;284;p29"/>
          <p:cNvSpPr/>
          <p:nvPr/>
        </p:nvSpPr>
        <p:spPr>
          <a:xfrm>
            <a:off x="432756" y="2954794"/>
            <a:ext cx="6763307" cy="6901334"/>
          </a:xfrm>
          <a:custGeom>
            <a:rect b="b" l="l" r="r" t="t"/>
            <a:pathLst>
              <a:path extrusionOk="0" h="6901334" w="6763307">
                <a:moveTo>
                  <a:pt x="0" y="0"/>
                </a:moveTo>
                <a:lnTo>
                  <a:pt x="6763306" y="0"/>
                </a:lnTo>
                <a:lnTo>
                  <a:pt x="6763306" y="6901333"/>
                </a:lnTo>
                <a:lnTo>
                  <a:pt x="0" y="690133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85" name="Google Shape;285;p29"/>
          <p:cNvGrpSpPr/>
          <p:nvPr/>
        </p:nvGrpSpPr>
        <p:grpSpPr>
          <a:xfrm>
            <a:off x="658502" y="1186333"/>
            <a:ext cx="7568341" cy="2184536"/>
            <a:chOff x="0" y="-47625"/>
            <a:chExt cx="1993308" cy="575351"/>
          </a:xfrm>
        </p:grpSpPr>
        <p:sp>
          <p:nvSpPr>
            <p:cNvPr id="286" name="Google Shape;286;p29"/>
            <p:cNvSpPr/>
            <p:nvPr/>
          </p:nvSpPr>
          <p:spPr>
            <a:xfrm>
              <a:off x="0" y="0"/>
              <a:ext cx="1993308" cy="527726"/>
            </a:xfrm>
            <a:custGeom>
              <a:rect b="b" l="l" r="r" t="t"/>
              <a:pathLst>
                <a:path extrusionOk="0" h="527726" w="1993308">
                  <a:moveTo>
                    <a:pt x="52170" y="0"/>
                  </a:moveTo>
                  <a:lnTo>
                    <a:pt x="1941138" y="0"/>
                  </a:lnTo>
                  <a:cubicBezTo>
                    <a:pt x="1969951" y="0"/>
                    <a:pt x="1993308" y="23357"/>
                    <a:pt x="1993308" y="52170"/>
                  </a:cubicBezTo>
                  <a:lnTo>
                    <a:pt x="1993308" y="475556"/>
                  </a:lnTo>
                  <a:cubicBezTo>
                    <a:pt x="1993308" y="504369"/>
                    <a:pt x="1969951" y="527726"/>
                    <a:pt x="1941138" y="527726"/>
                  </a:cubicBezTo>
                  <a:lnTo>
                    <a:pt x="52170" y="527726"/>
                  </a:lnTo>
                  <a:cubicBezTo>
                    <a:pt x="23357" y="527726"/>
                    <a:pt x="0" y="504369"/>
                    <a:pt x="0" y="475556"/>
                  </a:cubicBezTo>
                  <a:lnTo>
                    <a:pt x="0" y="52170"/>
                  </a:lnTo>
                  <a:cubicBezTo>
                    <a:pt x="0" y="23357"/>
                    <a:pt x="23357" y="0"/>
                    <a:pt x="52170" y="0"/>
                  </a:cubicBezTo>
                  <a:close/>
                </a:path>
              </a:pathLst>
            </a:custGeom>
            <a:solidFill>
              <a:srgbClr val="FFD33B"/>
            </a:solidFill>
            <a:ln cap="rnd" cmpd="sng" w="9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9"/>
            <p:cNvSpPr txBox="1"/>
            <p:nvPr/>
          </p:nvSpPr>
          <p:spPr>
            <a:xfrm>
              <a:off x="0" y="-47625"/>
              <a:ext cx="1993308" cy="57535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29"/>
          <p:cNvSpPr txBox="1"/>
          <p:nvPr/>
        </p:nvSpPr>
        <p:spPr>
          <a:xfrm>
            <a:off x="77371" y="1847552"/>
            <a:ext cx="8686200" cy="9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>
                <a:latin typeface="Ultra"/>
                <a:ea typeface="Ultra"/>
                <a:cs typeface="Ultra"/>
                <a:sym typeface="Ultra"/>
              </a:rPr>
              <a:t>Specifications</a:t>
            </a:r>
            <a:endParaRPr/>
          </a:p>
        </p:txBody>
      </p:sp>
      <p:grpSp>
        <p:nvGrpSpPr>
          <p:cNvPr id="289" name="Google Shape;289;p29"/>
          <p:cNvGrpSpPr/>
          <p:nvPr/>
        </p:nvGrpSpPr>
        <p:grpSpPr>
          <a:xfrm>
            <a:off x="9153025" y="1851871"/>
            <a:ext cx="8852260" cy="2488096"/>
            <a:chOff x="0" y="-47625"/>
            <a:chExt cx="2331444" cy="533514"/>
          </a:xfrm>
        </p:grpSpPr>
        <p:sp>
          <p:nvSpPr>
            <p:cNvPr id="290" name="Google Shape;290;p29"/>
            <p:cNvSpPr/>
            <p:nvPr/>
          </p:nvSpPr>
          <p:spPr>
            <a:xfrm>
              <a:off x="0" y="0"/>
              <a:ext cx="2331444" cy="485889"/>
            </a:xfrm>
            <a:custGeom>
              <a:rect b="b" l="l" r="r" t="t"/>
              <a:pathLst>
                <a:path extrusionOk="0" h="485889" w="2331444">
                  <a:moveTo>
                    <a:pt x="44603" y="0"/>
                  </a:moveTo>
                  <a:lnTo>
                    <a:pt x="2286841" y="0"/>
                  </a:lnTo>
                  <a:cubicBezTo>
                    <a:pt x="2311475" y="0"/>
                    <a:pt x="2331444" y="19970"/>
                    <a:pt x="2331444" y="44603"/>
                  </a:cubicBezTo>
                  <a:lnTo>
                    <a:pt x="2331444" y="441286"/>
                  </a:lnTo>
                  <a:cubicBezTo>
                    <a:pt x="2331444" y="465920"/>
                    <a:pt x="2311475" y="485889"/>
                    <a:pt x="2286841" y="485889"/>
                  </a:cubicBezTo>
                  <a:lnTo>
                    <a:pt x="44603" y="485889"/>
                  </a:lnTo>
                  <a:cubicBezTo>
                    <a:pt x="19970" y="485889"/>
                    <a:pt x="0" y="465920"/>
                    <a:pt x="0" y="441286"/>
                  </a:cubicBezTo>
                  <a:lnTo>
                    <a:pt x="0" y="44603"/>
                  </a:lnTo>
                  <a:cubicBezTo>
                    <a:pt x="0" y="19970"/>
                    <a:pt x="19970" y="0"/>
                    <a:pt x="44603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9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29"/>
            <p:cNvSpPr txBox="1"/>
            <p:nvPr/>
          </p:nvSpPr>
          <p:spPr>
            <a:xfrm>
              <a:off x="0" y="-47625"/>
              <a:ext cx="2331444" cy="533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p29"/>
          <p:cNvSpPr/>
          <p:nvPr/>
        </p:nvSpPr>
        <p:spPr>
          <a:xfrm rot="604804">
            <a:off x="4511437" y="7178887"/>
            <a:ext cx="3949987" cy="3801862"/>
          </a:xfrm>
          <a:custGeom>
            <a:rect b="b" l="l" r="r" t="t"/>
            <a:pathLst>
              <a:path extrusionOk="0" h="3801862" w="3949987">
                <a:moveTo>
                  <a:pt x="0" y="0"/>
                </a:moveTo>
                <a:lnTo>
                  <a:pt x="3949986" y="0"/>
                </a:lnTo>
                <a:lnTo>
                  <a:pt x="3949986" y="3801862"/>
                </a:lnTo>
                <a:lnTo>
                  <a:pt x="0" y="38018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3" name="Google Shape;293;p29"/>
          <p:cNvSpPr txBox="1"/>
          <p:nvPr/>
        </p:nvSpPr>
        <p:spPr>
          <a:xfrm>
            <a:off x="9352654" y="2175252"/>
            <a:ext cx="7786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Requirements: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VGA display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Multiplayer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Music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94" name="Google Shape;294;p29"/>
          <p:cNvGrpSpPr/>
          <p:nvPr/>
        </p:nvGrpSpPr>
        <p:grpSpPr>
          <a:xfrm>
            <a:off x="9153025" y="4602850"/>
            <a:ext cx="8852260" cy="2323400"/>
            <a:chOff x="0" y="-47625"/>
            <a:chExt cx="2331444" cy="533514"/>
          </a:xfrm>
        </p:grpSpPr>
        <p:sp>
          <p:nvSpPr>
            <p:cNvPr id="295" name="Google Shape;295;p29"/>
            <p:cNvSpPr/>
            <p:nvPr/>
          </p:nvSpPr>
          <p:spPr>
            <a:xfrm>
              <a:off x="0" y="0"/>
              <a:ext cx="2331444" cy="485889"/>
            </a:xfrm>
            <a:custGeom>
              <a:rect b="b" l="l" r="r" t="t"/>
              <a:pathLst>
                <a:path extrusionOk="0" h="485889" w="2331444">
                  <a:moveTo>
                    <a:pt x="44603" y="0"/>
                  </a:moveTo>
                  <a:lnTo>
                    <a:pt x="2286841" y="0"/>
                  </a:lnTo>
                  <a:cubicBezTo>
                    <a:pt x="2311475" y="0"/>
                    <a:pt x="2331444" y="19970"/>
                    <a:pt x="2331444" y="44603"/>
                  </a:cubicBezTo>
                  <a:lnTo>
                    <a:pt x="2331444" y="441286"/>
                  </a:lnTo>
                  <a:cubicBezTo>
                    <a:pt x="2331444" y="465920"/>
                    <a:pt x="2311475" y="485889"/>
                    <a:pt x="2286841" y="485889"/>
                  </a:cubicBezTo>
                  <a:lnTo>
                    <a:pt x="44603" y="485889"/>
                  </a:lnTo>
                  <a:cubicBezTo>
                    <a:pt x="19970" y="485889"/>
                    <a:pt x="0" y="465920"/>
                    <a:pt x="0" y="441286"/>
                  </a:cubicBezTo>
                  <a:lnTo>
                    <a:pt x="0" y="44603"/>
                  </a:lnTo>
                  <a:cubicBezTo>
                    <a:pt x="0" y="19970"/>
                    <a:pt x="19970" y="0"/>
                    <a:pt x="44603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9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9"/>
            <p:cNvSpPr txBox="1"/>
            <p:nvPr/>
          </p:nvSpPr>
          <p:spPr>
            <a:xfrm>
              <a:off x="0" y="-47625"/>
              <a:ext cx="2331444" cy="533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7" name="Google Shape;297;p29"/>
          <p:cNvSpPr txBox="1"/>
          <p:nvPr/>
        </p:nvSpPr>
        <p:spPr>
          <a:xfrm>
            <a:off x="9352654" y="4964329"/>
            <a:ext cx="7786800" cy="14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Constraints: 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Multiple buttons being pressed at once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Acceleration for the ball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98" name="Google Shape;298;p29"/>
          <p:cNvGrpSpPr/>
          <p:nvPr/>
        </p:nvGrpSpPr>
        <p:grpSpPr>
          <a:xfrm>
            <a:off x="9220375" y="7424824"/>
            <a:ext cx="8852260" cy="2323400"/>
            <a:chOff x="0" y="-47625"/>
            <a:chExt cx="2331444" cy="533514"/>
          </a:xfrm>
        </p:grpSpPr>
        <p:sp>
          <p:nvSpPr>
            <p:cNvPr id="299" name="Google Shape;299;p29"/>
            <p:cNvSpPr/>
            <p:nvPr/>
          </p:nvSpPr>
          <p:spPr>
            <a:xfrm>
              <a:off x="0" y="0"/>
              <a:ext cx="2331444" cy="485889"/>
            </a:xfrm>
            <a:custGeom>
              <a:rect b="b" l="l" r="r" t="t"/>
              <a:pathLst>
                <a:path extrusionOk="0" h="485889" w="2331444">
                  <a:moveTo>
                    <a:pt x="44603" y="0"/>
                  </a:moveTo>
                  <a:lnTo>
                    <a:pt x="2286841" y="0"/>
                  </a:lnTo>
                  <a:cubicBezTo>
                    <a:pt x="2311475" y="0"/>
                    <a:pt x="2331444" y="19970"/>
                    <a:pt x="2331444" y="44603"/>
                  </a:cubicBezTo>
                  <a:lnTo>
                    <a:pt x="2331444" y="441286"/>
                  </a:lnTo>
                  <a:cubicBezTo>
                    <a:pt x="2331444" y="465920"/>
                    <a:pt x="2311475" y="485889"/>
                    <a:pt x="2286841" y="485889"/>
                  </a:cubicBezTo>
                  <a:lnTo>
                    <a:pt x="44603" y="485889"/>
                  </a:lnTo>
                  <a:cubicBezTo>
                    <a:pt x="19970" y="485889"/>
                    <a:pt x="0" y="465920"/>
                    <a:pt x="0" y="441286"/>
                  </a:cubicBezTo>
                  <a:lnTo>
                    <a:pt x="0" y="44603"/>
                  </a:lnTo>
                  <a:cubicBezTo>
                    <a:pt x="0" y="19970"/>
                    <a:pt x="19970" y="0"/>
                    <a:pt x="44603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952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29"/>
            <p:cNvSpPr txBox="1"/>
            <p:nvPr/>
          </p:nvSpPr>
          <p:spPr>
            <a:xfrm>
              <a:off x="0" y="-47625"/>
              <a:ext cx="2331444" cy="5335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1" name="Google Shape;301;p29"/>
          <p:cNvSpPr txBox="1"/>
          <p:nvPr/>
        </p:nvSpPr>
        <p:spPr>
          <a:xfrm>
            <a:off x="9685754" y="8045793"/>
            <a:ext cx="7786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Additional:</a:t>
            </a:r>
            <a:endParaRPr sz="2400">
              <a:latin typeface="Lato"/>
              <a:ea typeface="Lato"/>
              <a:cs typeface="Lato"/>
              <a:sym typeface="Lato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Obstacles in the game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